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3.xml" ContentType="application/vnd.openxmlformats-officedocument.presentationml.notesSlide+xml"/>
  <Override PartName="/ppt/notesSlides/_rels/notesSlide3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3.xml" ContentType="application/vnd.openxmlformats-officedocument.them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3D1EE64-BE71-47ED-8658-5B874CDA98C2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ldImg"/>
          </p:nvPr>
        </p:nvSpPr>
        <p:spPr>
          <a:xfrm>
            <a:off x="2505240" y="1336680"/>
            <a:ext cx="2549160" cy="360792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7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79BA665-B5C9-4768-AAC9-D0B6F852D147}" type="slidenum">
              <a:rPr b="0" lang="ru-RU" sz="12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BA56777-3050-44BB-A6D8-030ED5B85D9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ED72E2-787D-46BB-9126-7FC029100BC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9CEB051-E803-46D2-A8C3-0688E9F6311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49940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262152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149940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262152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31DCAED-D415-4A61-B430-29257C760E1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051CCA6-1C6D-4AE2-A43C-2482AAAE801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5A4B337-F636-4981-A16E-548873B2B9D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A4A0AA1-3E07-461F-A64E-4EAF75C008B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24BB736-EB61-4132-B8AA-EB91588D25F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04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6007628-E984-44A8-A5CC-F5A93A468AE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99FCB45-7943-42E0-A0A2-71CE7642990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8803DAA-2BCC-43CA-9934-0601F5B6FB1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A08FB33-46FF-4128-B451-B74CA8EE9F8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A1DC98BF-8040-4125-A2EC-52DD834ECF5A}" type="slidenum">
              <a:rPr b="0" lang="ru-RU" sz="1800" spc="-1" strike="noStrike">
                <a:solidFill>
                  <a:schemeClr val="dk1"/>
                </a:solidFill>
                <a:latin typeface="Calibri"/>
              </a:rPr>
              <a:t>2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46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7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48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9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50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object 43"/>
          <p:cNvSpPr/>
          <p:nvPr/>
        </p:nvSpPr>
        <p:spPr>
          <a:xfrm>
            <a:off x="628920" y="844164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</a:t>
            </a: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 г.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Барыш, ул. Красноармейская, д. 35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+79170639025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300" spc="-1" strike="noStrike">
                <a:solidFill>
                  <a:schemeClr val="lt1"/>
                </a:solidFill>
                <a:latin typeface="Calibri"/>
              </a:rPr>
              <a:t>Ларин Александр Павлович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object 44"/>
          <p:cNvSpPr/>
          <p:nvPr/>
        </p:nvSpPr>
        <p:spPr>
          <a:xfrm>
            <a:off x="3819240" y="7361640"/>
            <a:ext cx="3296160" cy="56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defTabSz="914400">
              <a:lnSpc>
                <a:spcPct val="113000"/>
              </a:lnSpc>
              <a:spcBef>
                <a:spcPts val="99"/>
              </a:spcBef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 Ульяновской о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8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59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0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1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62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3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4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5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66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7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8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69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1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72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5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6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7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8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0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81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82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3" name="Таблица 4"/>
          <p:cNvGraphicFramePr/>
          <p:nvPr/>
        </p:nvGraphicFramePr>
        <p:xfrm>
          <a:off x="421200" y="2023560"/>
          <a:ext cx="6839280" cy="47545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44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Мероприятие, посвященное Дню знаний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Российское общество «Знание», лекторий на тему: «Голосуем сердцем, воспитываем примером: выборы в России»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Встреча с представителями ОГБУСО КЦСО «Гармония» и гос. юр. Бюро на тему: «Психологическая игра «Размышлялки»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Встреча с почётными гражданами г. Барыша на тему: «История нашего района в лицах»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Праздничное мероприятие ко Дню образования Барышского района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4" name="Picture 2" descr=""/>
          <p:cNvPicPr/>
          <p:nvPr/>
        </p:nvPicPr>
        <p:blipFill>
          <a:blip r:embed="rId21"/>
          <a:stretch/>
        </p:blipFill>
        <p:spPr>
          <a:xfrm>
            <a:off x="6123240" y="9585000"/>
            <a:ext cx="890640" cy="8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86" name="object 35"/>
          <p:cNvSpPr/>
          <p:nvPr/>
        </p:nvSpPr>
        <p:spPr>
          <a:xfrm>
            <a:off x="120600" y="702324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88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90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1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2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3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5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6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9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8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9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100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0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3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10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6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10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9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11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4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7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8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9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120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1" name="Таблица 4"/>
          <p:cNvGraphicFramePr/>
          <p:nvPr/>
        </p:nvGraphicFramePr>
        <p:xfrm>
          <a:off x="512280" y="1776240"/>
          <a:ext cx="6839280" cy="545148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444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314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Мероприятие ко Дню языков народов России при поддержке Молодежного Совета ОСФР по УО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11.00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839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Всероссийская встреча к празднованию года Единства народов России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</a:tr>
              <a:tr h="5839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Консультация по правовым, пенсионным и социальным вопросам с участием специалистов клиентской службы в Барышском районе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12:0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  <a:alpha val="48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Соревнование людей старшего поколения по шашкам, домино, лото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  <a:alpha val="48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  <a:alpha val="48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Встреча медицинского отряда школы №4 г. Барыша с людьми старшего поколения и Движением первых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3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Медицинский десант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Региональное общество «Знание», лекторий на тему: «Возвращение домой: воссоединение освобожденных регионов с Россией»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2" name="object 43"/>
          <p:cNvSpPr/>
          <p:nvPr/>
        </p:nvSpPr>
        <p:spPr>
          <a:xfrm>
            <a:off x="644760" y="849240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</a:t>
            </a: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 г.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Барыш, ул. Красноармейская, д. 35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+79170639025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300" spc="-1" strike="noStrike">
                <a:solidFill>
                  <a:schemeClr val="lt1"/>
                </a:solidFill>
                <a:latin typeface="Calibri"/>
              </a:rPr>
              <a:t>Ларин Александр Павлович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" name="Picture 2" descr=""/>
          <p:cNvPicPr/>
          <p:nvPr/>
        </p:nvPicPr>
        <p:blipFill>
          <a:blip r:embed="rId21"/>
          <a:stretch/>
        </p:blipFill>
        <p:spPr>
          <a:xfrm>
            <a:off x="6123240" y="9585000"/>
            <a:ext cx="890640" cy="8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125" name="object 35"/>
          <p:cNvSpPr/>
          <p:nvPr/>
        </p:nvSpPr>
        <p:spPr>
          <a:xfrm>
            <a:off x="120600" y="702324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6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12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8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4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5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13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7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8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139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4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4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42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14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4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5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14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8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14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53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5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6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7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8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159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60" name="Таблица 4"/>
          <p:cNvGraphicFramePr/>
          <p:nvPr/>
        </p:nvGraphicFramePr>
        <p:xfrm>
          <a:off x="512280" y="1858320"/>
          <a:ext cx="6839280" cy="28976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444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9140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Региональное общество «Знание», лекторий на тему: «Финансовое мошенничество: стратегии защиты»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839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Видеоконференция со специалистами ОСФР по Ульяновской области по вопросам пенсионного законодательства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1" name="object 43"/>
          <p:cNvSpPr/>
          <p:nvPr/>
        </p:nvSpPr>
        <p:spPr>
          <a:xfrm>
            <a:off x="644760" y="849240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</a:t>
            </a: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 г.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Барыш, ул. Красноармейская, д. 35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+79170639025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300" spc="-1" strike="noStrike">
                <a:solidFill>
                  <a:schemeClr val="lt1"/>
                </a:solidFill>
                <a:latin typeface="Calibri"/>
              </a:rPr>
              <a:t>Ларин Александр Павлович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2" name="Picture 2" descr=""/>
          <p:cNvPicPr/>
          <p:nvPr/>
        </p:nvPicPr>
        <p:blipFill>
          <a:blip r:embed="rId21"/>
          <a:stretch/>
        </p:blipFill>
        <p:spPr>
          <a:xfrm>
            <a:off x="6123240" y="9585000"/>
            <a:ext cx="890640" cy="8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Application>LibreOffice/7.6.4.1$Windows_X86_64 LibreOffice_project/e19e193f88cd6c0525a17fb7a176ed8e6a3e2aa1</Application>
  <AppVersion>15.0000</AppVersion>
  <Words>385</Words>
  <Paragraphs>85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2026-08-31T12:41:01Z</dcterms:modified>
  <cp:revision>30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2025-11-06T15:00:00Z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2025-11-06T15:00:00Z</vt:filetime>
  </property>
  <property fmtid="{D5CDD505-2E9C-101B-9397-08002B2CF9AE}" pid="7" name="Notes">
    <vt:i4>1</vt:i4>
  </property>
  <property fmtid="{D5CDD505-2E9C-101B-9397-08002B2CF9AE}" pid="8" name="PresentationFormat">
    <vt:lpwstr>Произвольный</vt:lpwstr>
  </property>
  <property fmtid="{D5CDD505-2E9C-101B-9397-08002B2CF9AE}" pid="9" name="Producer">
    <vt:lpwstr>Adobe PDF Library 17.0</vt:lpwstr>
  </property>
  <property fmtid="{D5CDD505-2E9C-101B-9397-08002B2CF9AE}" pid="10" name="Slides">
    <vt:i4>3</vt:i4>
  </property>
</Properties>
</file>