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9BC5DE4-9ED1-4959-9E71-B291C63DF21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4D4EF86-27D3-4A66-9FA0-5DAD8A3887E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140A3C9-72DB-4A58-ACFD-1E40078D6A1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4301AD8-32C8-41C2-91A6-A36842290DA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421AF5B-B2C4-4C60-A16E-5F6E9115268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9D72B62-A9AE-4277-8412-6D7C2B47562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CB3C537-BB7D-4F00-9A7A-1DB0DA0A79C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4FB91A7-F953-4C12-9A4F-9D4BDD2E5FE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C271278-A8DE-4B44-A61C-4543000536B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C0F05E4-4136-4929-9735-0775810D21F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870FBFC-DD35-488B-868C-83980E3F2AA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C564465-3720-4CCA-8DA0-496F04C1B74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F091322-451B-4DC8-8341-27D0075D06F1}" type="slidenum">
              <a: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4" Type="http://schemas.openxmlformats.org/officeDocument/2006/relationships/image" Target="../media/image19.png"/><Relationship Id="rId15" Type="http://schemas.openxmlformats.org/officeDocument/2006/relationships/image" Target="../media/image21.png"/><Relationship Id="rId16" Type="http://schemas.openxmlformats.org/officeDocument/2006/relationships/image" Target="../media/image2.png"/><Relationship Id="rId17" Type="http://schemas.openxmlformats.org/officeDocument/2006/relationships/image" Target="../media/image3.png"/><Relationship Id="rId18" Type="http://schemas.openxmlformats.org/officeDocument/2006/relationships/image" Target="../media/image4.png"/><Relationship Id="rId19" Type="http://schemas.openxmlformats.org/officeDocument/2006/relationships/image" Target="../media/image5.png"/><Relationship Id="rId20" Type="http://schemas.openxmlformats.org/officeDocument/2006/relationships/image" Target="../media/image6.png"/><Relationship Id="rId2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4" Type="http://schemas.openxmlformats.org/officeDocument/2006/relationships/image" Target="../media/image19.png"/><Relationship Id="rId15" Type="http://schemas.openxmlformats.org/officeDocument/2006/relationships/image" Target="../media/image21.png"/><Relationship Id="rId16" Type="http://schemas.openxmlformats.org/officeDocument/2006/relationships/image" Target="../media/image2.png"/><Relationship Id="rId17" Type="http://schemas.openxmlformats.org/officeDocument/2006/relationships/image" Target="../media/image3.png"/><Relationship Id="rId18" Type="http://schemas.openxmlformats.org/officeDocument/2006/relationships/image" Target="../media/image4.png"/><Relationship Id="rId19" Type="http://schemas.openxmlformats.org/officeDocument/2006/relationships/image" Target="../media/image5.png"/><Relationship Id="rId20" Type="http://schemas.openxmlformats.org/officeDocument/2006/relationships/image" Target="../media/image6.png"/><Relationship Id="rId2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42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3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4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5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6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600" cy="111420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1" name="object 43"/>
          <p:cNvSpPr/>
          <p:nvPr/>
        </p:nvSpPr>
        <p:spPr>
          <a:xfrm>
            <a:off x="628920" y="8441640"/>
            <a:ext cx="5113440" cy="18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Чердаклы, ул. Пионерская, д. 61</a:t>
            </a:r>
            <a:br>
              <a:rPr sz="1300"/>
            </a:b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object 45"/>
          <p:cNvSpPr/>
          <p:nvPr/>
        </p:nvSpPr>
        <p:spPr>
          <a:xfrm>
            <a:off x="6123240" y="878652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41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9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3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4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5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6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57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8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9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0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1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2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3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4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6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67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0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1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2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4" name="Прямоугольник: скругленные углы 2"/>
          <p:cNvSpPr/>
          <p:nvPr/>
        </p:nvSpPr>
        <p:spPr>
          <a:xfrm>
            <a:off x="6140520" y="9593640"/>
            <a:ext cx="874080" cy="8578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5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6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pic>
        <p:nvPicPr>
          <p:cNvPr id="77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1480" cy="861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8" name="Таблица 4"/>
          <p:cNvGraphicFramePr/>
          <p:nvPr/>
        </p:nvGraphicFramePr>
        <p:xfrm>
          <a:off x="501480" y="1818000"/>
          <a:ext cx="6839280" cy="524052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0192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924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01.09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Мероприятие ко Дню знаний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10:0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Российское общество «Знание», лекторий на тему: «Голосуем сердцем, воспитываем примером: выборы в России»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Мероприятие «Плачут дождем небеса», посвященное Дню солидарности в борьбе с терроризмом, при поддержке политической партии «Единая Россия»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15:00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36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08.09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Консультация по правовым, пенсионным и социальным вопросам с участием специалистов клиентской службы в Чердаклинском районе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21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08.09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Мероприятие ко Дню языков народов России при поддержке Молодежного Совета ОСФР по УО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9" name="Picture 2" descr=""/>
          <p:cNvPicPr/>
          <p:nvPr/>
        </p:nvPicPr>
        <p:blipFill>
          <a:blip r:embed="rId21"/>
          <a:stretch/>
        </p:blipFill>
        <p:spPr>
          <a:xfrm>
            <a:off x="6125760" y="9563040"/>
            <a:ext cx="901080" cy="889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81" name="object 1" descr=""/>
          <p:cNvPicPr/>
          <p:nvPr/>
        </p:nvPicPr>
        <p:blipFill>
          <a:blip r:embed="rId1"/>
          <a:stretch/>
        </p:blipFill>
        <p:spPr>
          <a:xfrm>
            <a:off x="373212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82" name="object 2"/>
          <p:cNvSpPr/>
          <p:nvPr/>
        </p:nvSpPr>
        <p:spPr>
          <a:xfrm>
            <a:off x="4635720" y="321480"/>
            <a:ext cx="2505600" cy="111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algn="r" defTabSz="914400">
              <a:lnSpc>
                <a:spcPts val="2701"/>
              </a:lnSpc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3" name="Группа 2"/>
          <p:cNvGrpSpPr/>
          <p:nvPr/>
        </p:nvGrpSpPr>
        <p:grpSpPr>
          <a:xfrm>
            <a:off x="512640" y="489240"/>
            <a:ext cx="2517120" cy="982440"/>
            <a:chOff x="512640" y="489240"/>
            <a:chExt cx="2517120" cy="982440"/>
          </a:xfrm>
        </p:grpSpPr>
        <p:pic>
          <p:nvPicPr>
            <p:cNvPr id="84" name="object 3" descr=""/>
            <p:cNvPicPr/>
            <p:nvPr/>
          </p:nvPicPr>
          <p:blipFill>
            <a:blip r:embed="rId2"/>
            <a:stretch/>
          </p:blipFill>
          <p:spPr>
            <a:xfrm>
              <a:off x="51264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5" name="object 4"/>
            <p:cNvSpPr/>
            <p:nvPr/>
          </p:nvSpPr>
          <p:spPr>
            <a:xfrm>
              <a:off x="157752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86" name="object 5"/>
            <p:cNvGrpSpPr/>
            <p:nvPr/>
          </p:nvGrpSpPr>
          <p:grpSpPr>
            <a:xfrm>
              <a:off x="1918080" y="814680"/>
              <a:ext cx="447120" cy="150480"/>
              <a:chOff x="1918080" y="814680"/>
              <a:chExt cx="447120" cy="150480"/>
            </a:xfrm>
          </p:grpSpPr>
          <p:sp>
            <p:nvSpPr>
              <p:cNvPr id="87" name="object 6"/>
              <p:cNvSpPr/>
              <p:nvPr/>
            </p:nvSpPr>
            <p:spPr>
              <a:xfrm>
                <a:off x="191808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88" name="object 7" descr=""/>
              <p:cNvPicPr/>
              <p:nvPr/>
            </p:nvPicPr>
            <p:blipFill>
              <a:blip r:embed="rId3"/>
              <a:stretch/>
            </p:blipFill>
            <p:spPr>
              <a:xfrm>
                <a:off x="224460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89" name="object 8" descr=""/>
            <p:cNvPicPr/>
            <p:nvPr/>
          </p:nvPicPr>
          <p:blipFill>
            <a:blip r:embed="rId4"/>
            <a:stretch/>
          </p:blipFill>
          <p:spPr>
            <a:xfrm>
              <a:off x="155700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0" name="object 9"/>
            <p:cNvGrpSpPr/>
            <p:nvPr/>
          </p:nvGrpSpPr>
          <p:grpSpPr>
            <a:xfrm>
              <a:off x="1763280" y="1051200"/>
              <a:ext cx="676800" cy="182880"/>
              <a:chOff x="1763280" y="1051200"/>
              <a:chExt cx="676800" cy="182880"/>
            </a:xfrm>
          </p:grpSpPr>
          <p:pic>
            <p:nvPicPr>
              <p:cNvPr id="91" name="object 10" descr=""/>
              <p:cNvPicPr/>
              <p:nvPr/>
            </p:nvPicPr>
            <p:blipFill>
              <a:blip r:embed="rId5"/>
              <a:stretch/>
            </p:blipFill>
            <p:spPr>
              <a:xfrm>
                <a:off x="176328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2" name="object 11"/>
              <p:cNvSpPr/>
              <p:nvPr/>
            </p:nvSpPr>
            <p:spPr>
              <a:xfrm>
                <a:off x="191808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93" name="object 12"/>
            <p:cNvGrpSpPr/>
            <p:nvPr/>
          </p:nvGrpSpPr>
          <p:grpSpPr>
            <a:xfrm>
              <a:off x="2489400" y="1051560"/>
              <a:ext cx="290160" cy="149400"/>
              <a:chOff x="2489400" y="1051560"/>
              <a:chExt cx="290160" cy="149400"/>
            </a:xfrm>
          </p:grpSpPr>
          <p:pic>
            <p:nvPicPr>
              <p:cNvPr id="94" name="object 13" descr=""/>
              <p:cNvPicPr/>
              <p:nvPr/>
            </p:nvPicPr>
            <p:blipFill>
              <a:blip r:embed="rId6"/>
              <a:stretch/>
            </p:blipFill>
            <p:spPr>
              <a:xfrm>
                <a:off x="248940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5" name="object 14" descr=""/>
              <p:cNvPicPr/>
              <p:nvPr/>
            </p:nvPicPr>
            <p:blipFill>
              <a:blip r:embed="rId7"/>
              <a:stretch/>
            </p:blipFill>
            <p:spPr>
              <a:xfrm>
                <a:off x="265932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96" name="object 15"/>
            <p:cNvGrpSpPr/>
            <p:nvPr/>
          </p:nvGrpSpPr>
          <p:grpSpPr>
            <a:xfrm>
              <a:off x="1557000" y="1284480"/>
              <a:ext cx="1472760" cy="187200"/>
              <a:chOff x="1557000" y="1284480"/>
              <a:chExt cx="1472760" cy="187200"/>
            </a:xfrm>
          </p:grpSpPr>
          <p:pic>
            <p:nvPicPr>
              <p:cNvPr id="97" name="object 16" descr=""/>
              <p:cNvPicPr/>
              <p:nvPr/>
            </p:nvPicPr>
            <p:blipFill>
              <a:blip r:embed="rId8"/>
              <a:stretch/>
            </p:blipFill>
            <p:spPr>
              <a:xfrm>
                <a:off x="155700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8" name="object 17" descr=""/>
              <p:cNvPicPr/>
              <p:nvPr/>
            </p:nvPicPr>
            <p:blipFill>
              <a:blip r:embed="rId9"/>
              <a:stretch/>
            </p:blipFill>
            <p:spPr>
              <a:xfrm>
                <a:off x="172620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9" name="object 18" descr=""/>
              <p:cNvPicPr/>
              <p:nvPr/>
            </p:nvPicPr>
            <p:blipFill>
              <a:blip r:embed="rId10"/>
              <a:stretch/>
            </p:blipFill>
            <p:spPr>
              <a:xfrm>
                <a:off x="191808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0" name="object 1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30040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1" name="object 20"/>
              <p:cNvSpPr/>
              <p:nvPr/>
            </p:nvSpPr>
            <p:spPr>
              <a:xfrm>
                <a:off x="249444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02" name="object 21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6184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3" name="object 22" descr=""/>
              <p:cNvPicPr/>
              <p:nvPr/>
            </p:nvPicPr>
            <p:blipFill>
              <a:blip r:embed="rId13"/>
              <a:stretch/>
            </p:blipFill>
            <p:spPr>
              <a:xfrm>
                <a:off x="286200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graphicFrame>
        <p:nvGraphicFramePr>
          <p:cNvPr id="104" name="Таблица 1"/>
          <p:cNvGraphicFramePr/>
          <p:nvPr/>
        </p:nvGraphicFramePr>
        <p:xfrm>
          <a:off x="383040" y="1885680"/>
          <a:ext cx="6839280" cy="451152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0192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446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Всероссийская встреча к празднованию года Единства народов России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11:3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Межпоколенческий мастер-класс «Связь поколений»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17.09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Региональное общество «Знание», лекторий на тему: «Возвращение домой: воссоединение освобожденных регионов с Россией»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36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18.09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Мероприятие в рамках проекта «Музей одной картины»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21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24.09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Региональное общество «Знание», лекторий на тему: «Финансовое мошенничество: стратегии защиты»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5" name="object 23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object 24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object 25"/>
          <p:cNvSpPr/>
          <p:nvPr/>
        </p:nvSpPr>
        <p:spPr>
          <a:xfrm>
            <a:off x="466200" y="8404560"/>
            <a:ext cx="5113440" cy="18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Чердаклы, ул. Пионерская, д. 61</a:t>
            </a:r>
            <a:br>
              <a:rPr sz="1300"/>
            </a:b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8" name="object 26" descr=""/>
          <p:cNvPicPr/>
          <p:nvPr/>
        </p:nvPicPr>
        <p:blipFill>
          <a:blip r:embed="rId14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sp>
        <p:nvSpPr>
          <p:cNvPr id="109" name="object 27"/>
          <p:cNvSpPr/>
          <p:nvPr/>
        </p:nvSpPr>
        <p:spPr>
          <a:xfrm>
            <a:off x="6123240" y="878652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41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9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0" name="Picture 1" descr=""/>
          <p:cNvPicPr/>
          <p:nvPr/>
        </p:nvPicPr>
        <p:blipFill>
          <a:blip r:embed="rId15"/>
          <a:stretch/>
        </p:blipFill>
        <p:spPr>
          <a:xfrm>
            <a:off x="6125760" y="9563400"/>
            <a:ext cx="901080" cy="889920"/>
          </a:xfrm>
          <a:prstGeom prst="rect">
            <a:avLst/>
          </a:prstGeom>
          <a:ln w="0">
            <a:noFill/>
          </a:ln>
        </p:spPr>
      </p:pic>
      <p:grpSp>
        <p:nvGrpSpPr>
          <p:cNvPr id="111" name="Группа 3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112" name="object 28" descr=""/>
            <p:cNvPicPr/>
            <p:nvPr/>
          </p:nvPicPr>
          <p:blipFill>
            <a:blip r:embed="rId16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13" name="object 29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14" name="object 30" descr=""/>
            <p:cNvPicPr/>
            <p:nvPr/>
          </p:nvPicPr>
          <p:blipFill>
            <a:blip r:embed="rId17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5" name="object 31" descr=""/>
            <p:cNvPicPr/>
            <p:nvPr/>
          </p:nvPicPr>
          <p:blipFill>
            <a:blip r:embed="rId18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6" name="object 32" descr=""/>
            <p:cNvPicPr/>
            <p:nvPr/>
          </p:nvPicPr>
          <p:blipFill>
            <a:blip r:embed="rId19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7" name="object 34" descr=""/>
            <p:cNvPicPr/>
            <p:nvPr/>
          </p:nvPicPr>
          <p:blipFill>
            <a:blip r:embed="rId20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19" name="object 1" descr=""/>
          <p:cNvPicPr/>
          <p:nvPr/>
        </p:nvPicPr>
        <p:blipFill>
          <a:blip r:embed="rId1"/>
          <a:stretch/>
        </p:blipFill>
        <p:spPr>
          <a:xfrm>
            <a:off x="373212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120" name="object 2"/>
          <p:cNvSpPr/>
          <p:nvPr/>
        </p:nvSpPr>
        <p:spPr>
          <a:xfrm>
            <a:off x="4635720" y="321480"/>
            <a:ext cx="2505600" cy="111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algn="r" defTabSz="914400">
              <a:lnSpc>
                <a:spcPts val="2701"/>
              </a:lnSpc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1" name="Группа 2"/>
          <p:cNvGrpSpPr/>
          <p:nvPr/>
        </p:nvGrpSpPr>
        <p:grpSpPr>
          <a:xfrm>
            <a:off x="512640" y="489240"/>
            <a:ext cx="2517120" cy="982440"/>
            <a:chOff x="512640" y="489240"/>
            <a:chExt cx="2517120" cy="982440"/>
          </a:xfrm>
        </p:grpSpPr>
        <p:pic>
          <p:nvPicPr>
            <p:cNvPr id="122" name="object 3" descr=""/>
            <p:cNvPicPr/>
            <p:nvPr/>
          </p:nvPicPr>
          <p:blipFill>
            <a:blip r:embed="rId2"/>
            <a:stretch/>
          </p:blipFill>
          <p:spPr>
            <a:xfrm>
              <a:off x="51264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3" name="object 4"/>
            <p:cNvSpPr/>
            <p:nvPr/>
          </p:nvSpPr>
          <p:spPr>
            <a:xfrm>
              <a:off x="157752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24" name="object 5"/>
            <p:cNvGrpSpPr/>
            <p:nvPr/>
          </p:nvGrpSpPr>
          <p:grpSpPr>
            <a:xfrm>
              <a:off x="1918080" y="814680"/>
              <a:ext cx="447120" cy="150480"/>
              <a:chOff x="1918080" y="814680"/>
              <a:chExt cx="447120" cy="150480"/>
            </a:xfrm>
          </p:grpSpPr>
          <p:sp>
            <p:nvSpPr>
              <p:cNvPr id="125" name="object 6"/>
              <p:cNvSpPr/>
              <p:nvPr/>
            </p:nvSpPr>
            <p:spPr>
              <a:xfrm>
                <a:off x="191808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26" name="object 7" descr=""/>
              <p:cNvPicPr/>
              <p:nvPr/>
            </p:nvPicPr>
            <p:blipFill>
              <a:blip r:embed="rId3"/>
              <a:stretch/>
            </p:blipFill>
            <p:spPr>
              <a:xfrm>
                <a:off x="224460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27" name="object 8" descr=""/>
            <p:cNvPicPr/>
            <p:nvPr/>
          </p:nvPicPr>
          <p:blipFill>
            <a:blip r:embed="rId4"/>
            <a:stretch/>
          </p:blipFill>
          <p:spPr>
            <a:xfrm>
              <a:off x="155700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28" name="object 9"/>
            <p:cNvGrpSpPr/>
            <p:nvPr/>
          </p:nvGrpSpPr>
          <p:grpSpPr>
            <a:xfrm>
              <a:off x="1763280" y="1051200"/>
              <a:ext cx="676800" cy="182880"/>
              <a:chOff x="1763280" y="1051200"/>
              <a:chExt cx="676800" cy="182880"/>
            </a:xfrm>
          </p:grpSpPr>
          <p:pic>
            <p:nvPicPr>
              <p:cNvPr id="129" name="object 10" descr=""/>
              <p:cNvPicPr/>
              <p:nvPr/>
            </p:nvPicPr>
            <p:blipFill>
              <a:blip r:embed="rId5"/>
              <a:stretch/>
            </p:blipFill>
            <p:spPr>
              <a:xfrm>
                <a:off x="176328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30" name="object 11"/>
              <p:cNvSpPr/>
              <p:nvPr/>
            </p:nvSpPr>
            <p:spPr>
              <a:xfrm>
                <a:off x="191808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31" name="object 12"/>
            <p:cNvGrpSpPr/>
            <p:nvPr/>
          </p:nvGrpSpPr>
          <p:grpSpPr>
            <a:xfrm>
              <a:off x="2489400" y="1051560"/>
              <a:ext cx="290160" cy="149400"/>
              <a:chOff x="2489400" y="1051560"/>
              <a:chExt cx="290160" cy="149400"/>
            </a:xfrm>
          </p:grpSpPr>
          <p:pic>
            <p:nvPicPr>
              <p:cNvPr id="132" name="object 13" descr=""/>
              <p:cNvPicPr/>
              <p:nvPr/>
            </p:nvPicPr>
            <p:blipFill>
              <a:blip r:embed="rId6"/>
              <a:stretch/>
            </p:blipFill>
            <p:spPr>
              <a:xfrm>
                <a:off x="248940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33" name="object 14" descr=""/>
              <p:cNvPicPr/>
              <p:nvPr/>
            </p:nvPicPr>
            <p:blipFill>
              <a:blip r:embed="rId7"/>
              <a:stretch/>
            </p:blipFill>
            <p:spPr>
              <a:xfrm>
                <a:off x="265932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34" name="object 15"/>
            <p:cNvGrpSpPr/>
            <p:nvPr/>
          </p:nvGrpSpPr>
          <p:grpSpPr>
            <a:xfrm>
              <a:off x="1557000" y="1284480"/>
              <a:ext cx="1472760" cy="187200"/>
              <a:chOff x="1557000" y="1284480"/>
              <a:chExt cx="1472760" cy="187200"/>
            </a:xfrm>
          </p:grpSpPr>
          <p:pic>
            <p:nvPicPr>
              <p:cNvPr id="135" name="object 16" descr=""/>
              <p:cNvPicPr/>
              <p:nvPr/>
            </p:nvPicPr>
            <p:blipFill>
              <a:blip r:embed="rId8"/>
              <a:stretch/>
            </p:blipFill>
            <p:spPr>
              <a:xfrm>
                <a:off x="155700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36" name="object 17" descr=""/>
              <p:cNvPicPr/>
              <p:nvPr/>
            </p:nvPicPr>
            <p:blipFill>
              <a:blip r:embed="rId9"/>
              <a:stretch/>
            </p:blipFill>
            <p:spPr>
              <a:xfrm>
                <a:off x="172620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37" name="object 18" descr=""/>
              <p:cNvPicPr/>
              <p:nvPr/>
            </p:nvPicPr>
            <p:blipFill>
              <a:blip r:embed="rId10"/>
              <a:stretch/>
            </p:blipFill>
            <p:spPr>
              <a:xfrm>
                <a:off x="191808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38" name="object 1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30040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39" name="object 20"/>
              <p:cNvSpPr/>
              <p:nvPr/>
            </p:nvSpPr>
            <p:spPr>
              <a:xfrm>
                <a:off x="249444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40" name="object 21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6184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1" name="object 22" descr=""/>
              <p:cNvPicPr/>
              <p:nvPr/>
            </p:nvPicPr>
            <p:blipFill>
              <a:blip r:embed="rId13"/>
              <a:stretch/>
            </p:blipFill>
            <p:spPr>
              <a:xfrm>
                <a:off x="286200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graphicFrame>
        <p:nvGraphicFramePr>
          <p:cNvPr id="142" name="Таблица 1"/>
          <p:cNvGraphicFramePr/>
          <p:nvPr/>
        </p:nvGraphicFramePr>
        <p:xfrm>
          <a:off x="383040" y="1885680"/>
          <a:ext cx="6839280" cy="340776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0192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446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29.09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Душой и сердцем молодые. Праздничное мероприятие, посвященное дню пожилого человека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11: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30.09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Видеоконференция со специалистами ОСФР по Ульяновской области по вопросам пенсионного законодательства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30.09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День воссоединения ДНР, ЛНР, Запорожской и Херсонской областей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3" name="object 23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object 24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object 25"/>
          <p:cNvSpPr/>
          <p:nvPr/>
        </p:nvSpPr>
        <p:spPr>
          <a:xfrm>
            <a:off x="466200" y="8404560"/>
            <a:ext cx="5113440" cy="18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Чердаклы, ул. Пионерская, д. 61</a:t>
            </a:r>
            <a:br>
              <a:rPr sz="1300"/>
            </a:b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6" name="object 26" descr=""/>
          <p:cNvPicPr/>
          <p:nvPr/>
        </p:nvPicPr>
        <p:blipFill>
          <a:blip r:embed="rId14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sp>
        <p:nvSpPr>
          <p:cNvPr id="147" name="object 27"/>
          <p:cNvSpPr/>
          <p:nvPr/>
        </p:nvSpPr>
        <p:spPr>
          <a:xfrm>
            <a:off x="6123240" y="878652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41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9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8" name="Picture 1" descr=""/>
          <p:cNvPicPr/>
          <p:nvPr/>
        </p:nvPicPr>
        <p:blipFill>
          <a:blip r:embed="rId15"/>
          <a:stretch/>
        </p:blipFill>
        <p:spPr>
          <a:xfrm>
            <a:off x="6125760" y="9563400"/>
            <a:ext cx="901080" cy="889920"/>
          </a:xfrm>
          <a:prstGeom prst="rect">
            <a:avLst/>
          </a:prstGeom>
          <a:ln w="0">
            <a:noFill/>
          </a:ln>
        </p:spPr>
      </p:pic>
      <p:grpSp>
        <p:nvGrpSpPr>
          <p:cNvPr id="149" name="Группа 3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150" name="object 28" descr=""/>
            <p:cNvPicPr/>
            <p:nvPr/>
          </p:nvPicPr>
          <p:blipFill>
            <a:blip r:embed="rId16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51" name="object 29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52" name="object 30" descr=""/>
            <p:cNvPicPr/>
            <p:nvPr/>
          </p:nvPicPr>
          <p:blipFill>
            <a:blip r:embed="rId17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53" name="object 31" descr=""/>
            <p:cNvPicPr/>
            <p:nvPr/>
          </p:nvPicPr>
          <p:blipFill>
            <a:blip r:embed="rId18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54" name="object 32" descr=""/>
            <p:cNvPicPr/>
            <p:nvPr/>
          </p:nvPicPr>
          <p:blipFill>
            <a:blip r:embed="rId19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55" name="object 34" descr=""/>
            <p:cNvPicPr/>
            <p:nvPr/>
          </p:nvPicPr>
          <p:blipFill>
            <a:blip r:embed="rId20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Application>LibreOffice/7.6.4.1$Windows_X86_64 LibreOffice_project/e19e193f88cd6c0525a17fb7a176ed8e6a3e2aa1</Application>
  <AppVersion>15.0000</AppVersion>
  <Words>333</Words>
  <Paragraphs>77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2025-11-06T11:20:00Z</dcterms:created>
  <dc:creator>Пользователь</dc:creator>
  <dc:description/>
  <dc:language>ru-RU</dc:language>
  <cp:lastModifiedBy/>
  <dcterms:modified xsi:type="dcterms:W3CDTF">2026-08-31T12:45:33Z</dcterms:modified>
  <cp:revision>24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2025-11-06T12:00:00Z</vt:filetime>
  </property>
  <property fmtid="{D5CDD505-2E9C-101B-9397-08002B2CF9AE}" pid="3" name="Creator">
    <vt:lpwstr>Adobe InDesign 18.4 (Windows)</vt:lpwstr>
  </property>
  <property fmtid="{D5CDD505-2E9C-101B-9397-08002B2CF9AE}" pid="4" name="ICV">
    <vt:lpwstr>F6D268A225214FB7A6D66A81FAF65EA3_12</vt:lpwstr>
  </property>
  <property fmtid="{D5CDD505-2E9C-101B-9397-08002B2CF9AE}" pid="5" name="KSOProductBuildVer">
    <vt:lpwstr>1049-12.2.0.23196</vt:lpwstr>
  </property>
  <property fmtid="{D5CDD505-2E9C-101B-9397-08002B2CF9AE}" pid="6" name="LastSaved">
    <vt:filetime>2025-11-06T12:00:00Z</vt:filetime>
  </property>
  <property fmtid="{D5CDD505-2E9C-101B-9397-08002B2CF9AE}" pid="7" name="PresentationFormat">
    <vt:lpwstr>Произвольный</vt:lpwstr>
  </property>
  <property fmtid="{D5CDD505-2E9C-101B-9397-08002B2CF9AE}" pid="8" name="Producer">
    <vt:lpwstr>Adobe PDF Library 17.0</vt:lpwstr>
  </property>
  <property fmtid="{D5CDD505-2E9C-101B-9397-08002B2CF9AE}" pid="9" name="Slides">
    <vt:i4>3</vt:i4>
  </property>
</Properties>
</file>