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FC56657-C40F-4176-9A5E-909CA8C64CE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11492A1-31E6-4337-86DF-383D1FEB703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CC3F01E-7BC8-42FD-BCF4-5769F02E50B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149940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2621520" y="250200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149940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2621520" y="4047120"/>
            <a:ext cx="106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485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C87946E-D542-4AB3-9956-9C3CC860BB8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99371A3-6AE0-4023-96D7-5F931379E2A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1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5E3AB1C-9691-4BC1-BD15-6450287261A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55D4C40-BE80-4459-8408-E7D91ECB1BD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18466F4-4135-4FC8-8D70-BC343CBDAE25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04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A21CB87-DAA0-4872-B188-397B5081578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BBF5694-9BA5-41FE-915B-0DF51B76EA8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295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2077920" y="404712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DB8F66E-1DC9-4F0A-A448-54974051A72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04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2077920" y="2502000"/>
            <a:ext cx="16189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053" lnSpcReduction="10000"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4047120"/>
            <a:ext cx="3318120" cy="141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0FB635F-F3BF-4ED0-9378-0BAF47C73C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AEC96DA-BD4F-49A9-844B-4DDECC7A79D2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2.png"/><Relationship Id="rId2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3.png"/><Relationship Id="rId2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4.png"/><Relationship Id="rId2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40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1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42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4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5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6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1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52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3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4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6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7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8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59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1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62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4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65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7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0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3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4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6" name="Таблица 4"/>
          <p:cNvGraphicFramePr/>
          <p:nvPr/>
        </p:nvGraphicFramePr>
        <p:xfrm>
          <a:off x="446040" y="2085840"/>
          <a:ext cx="6839280" cy="5083920"/>
        </p:xfrm>
        <a:graphic>
          <a:graphicData uri="http://schemas.openxmlformats.org/drawingml/2006/table">
            <a:tbl>
              <a:tblPr/>
              <a:tblGrid>
                <a:gridCol w="856440"/>
                <a:gridCol w="482292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День знаний. Театрализованное представление для учащихся младшего возраста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576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Российское общество «Знание», лекторий на тему: «Голосуем сердцем, воспитываем примером: выборы в России»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«Плачут дождем небеса», посвященное Дню солидарности в борьбе с терроризмом. При поддержке политической партии «Единая Россия» 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5172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Тыл - фронту. Изготовление маскировочных сетей для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560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Занятие театральной группы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Консультация по правовым, пенсионным и социальным вопросам с участием специалистов клиентской службы в Вешкаймском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77" name="Picture 2" descr=""/>
          <p:cNvPicPr/>
          <p:nvPr/>
        </p:nvPicPr>
        <p:blipFill>
          <a:blip r:embed="rId21"/>
          <a:stretch/>
        </p:blipFill>
        <p:spPr>
          <a:xfrm>
            <a:off x="6153120" y="9562680"/>
            <a:ext cx="890640" cy="88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79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0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8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2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8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Ульяновско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0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9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2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3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94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7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9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9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0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0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3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0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8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0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1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2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14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5" name="Таблица 4"/>
          <p:cNvGraphicFramePr/>
          <p:nvPr/>
        </p:nvGraphicFramePr>
        <p:xfrm>
          <a:off x="406080" y="2070360"/>
          <a:ext cx="6839280" cy="497160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ко Дню языков народов России при поддержке Молодежного Совета ОСФР по УО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Всероссийская встреча к празднованию года Единства народов России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3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Тыл – фронту. Изготовление маскировочных сетей для СВО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Занятие театральной группы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539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Ярмарка народных промыслов в рамках проекта года Единство народов России. Декоративно-прикладное творчество. Выставка Л. Писковой — картины своими руками «Православие»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960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Медицинский десант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16.09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Патриотическое мероприятие «В единстве — наша сила»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6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Picture 2" descr=""/>
          <p:cNvPicPr/>
          <p:nvPr/>
        </p:nvPicPr>
        <p:blipFill>
          <a:blip r:embed="rId21"/>
          <a:stretch/>
        </p:blipFill>
        <p:spPr>
          <a:xfrm>
            <a:off x="6123240" y="9549000"/>
            <a:ext cx="895680" cy="889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119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0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12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2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8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0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13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2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3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134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7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13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39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0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4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3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4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8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4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1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2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5" name="Таблица 4"/>
          <p:cNvGraphicFramePr/>
          <p:nvPr/>
        </p:nvGraphicFramePr>
        <p:xfrm>
          <a:off x="422280" y="1827000"/>
          <a:ext cx="6842520" cy="5474520"/>
        </p:xfrm>
        <a:graphic>
          <a:graphicData uri="http://schemas.openxmlformats.org/drawingml/2006/table">
            <a:tbl>
              <a:tblPr/>
              <a:tblGrid>
                <a:gridCol w="849600"/>
                <a:gridCol w="4832640"/>
                <a:gridCol w="116064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56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Региональное общество «Знание», лекторий на тему: «Возвращение домой: воссоединение освобожденных регионов с Россией»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7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18.09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Межпоколенческий мастер-класс «Связь поколений»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11: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014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Фотовыставка на тему: «История нашего района в лицах»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Межпоколенческая акция «Доброе письмо бабушке и дедушке»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24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23.09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Творческий смотр «А ну-ка, бабушки!»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246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Региональное общество «Знание», лекторий на тему: «Финансовое мошенничество: стратегии защиты»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3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6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" name="Picture 2" descr=""/>
          <p:cNvPicPr/>
          <p:nvPr/>
        </p:nvPicPr>
        <p:blipFill>
          <a:blip r:embed="rId21"/>
          <a:stretch/>
        </p:blipFill>
        <p:spPr>
          <a:xfrm>
            <a:off x="6153120" y="9573480"/>
            <a:ext cx="900720" cy="89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ln w="0">
            <a:noFill/>
          </a:ln>
        </p:spPr>
      </p:pic>
      <p:sp>
        <p:nvSpPr>
          <p:cNvPr id="159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0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161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2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63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5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6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5240" cy="111384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</a:t>
            </a:r>
            <a:br>
              <a:rPr sz="2700"/>
            </a:b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СЕНТЯБРЬ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8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4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8" strike="noStrike">
                <a:solidFill>
                  <a:srgbClr val="ffffff"/>
                </a:solidFill>
                <a:latin typeface="Calibri"/>
              </a:rPr>
              <a:t> Ульянов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ской</a:t>
            </a:r>
            <a:r>
              <a:rPr b="0" lang="ru-RU" sz="800" spc="49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0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171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2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3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174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75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76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77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178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79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0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181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2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83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184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5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6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7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88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89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90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91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2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93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ln w="0">
            <a:noFill/>
          </a:ln>
        </p:spPr>
      </p:pic>
      <p:pic>
        <p:nvPicPr>
          <p:cNvPr id="194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95" name="Таблица 4"/>
          <p:cNvGraphicFramePr/>
          <p:nvPr/>
        </p:nvGraphicFramePr>
        <p:xfrm>
          <a:off x="425520" y="1867680"/>
          <a:ext cx="6839280" cy="386352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400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29.09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Душой и сердцем молодые. Праздничное мероприятие, посвященное дню пожилого человека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  <a:ea typeface="Microsoft YaHei"/>
                        </a:rPr>
                        <a:t>Видеоконференция со специалистами ОСФР по Ульяновской области по вопросам пенсионного законодательства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657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30.09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День воссоединения ДНР, ЛНР, Запорожской и Херсонской областей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spcBef>
                          <a:spcPts val="1400"/>
                        </a:spcBef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6" name="object 43"/>
          <p:cNvSpPr/>
          <p:nvPr/>
        </p:nvSpPr>
        <p:spPr>
          <a:xfrm>
            <a:off x="628920" y="8441640"/>
            <a:ext cx="511308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 р.п. Вешкайма, ул. Комсомольская, д. 26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+79656992259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 Пискова Любовь Александровна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Picture 2" descr=""/>
          <p:cNvPicPr/>
          <p:nvPr/>
        </p:nvPicPr>
        <p:blipFill>
          <a:blip r:embed="rId21"/>
          <a:stretch/>
        </p:blipFill>
        <p:spPr>
          <a:xfrm>
            <a:off x="6153120" y="9572040"/>
            <a:ext cx="900720" cy="900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Application>LibreOffice/7.6.4.1$Windows_X86_64 LibreOffice_project/e19e193f88cd6c0525a17fb7a176ed8e6a3e2aa1</Application>
  <AppVersion>15.0000</AppVersion>
  <Words>578</Words>
  <Paragraphs>133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2026-08-31T12:42:46Z</dcterms:modified>
  <cp:revision>24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2025-11-06T03:00:00Z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2025-11-06T03:00:00Z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4</vt:i4>
  </property>
</Properties>
</file>