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14" y="18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1616" y="316976"/>
            <a:ext cx="340770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МЕРОПРИЯТИЯ</a:t>
            </a:r>
            <a:r>
              <a:rPr lang="ru-RU" spc="-10" smtClean="0"/>
              <a:t/>
            </a:r>
            <a:br>
              <a:rPr lang="ru-RU" spc="-10" smtClean="0"/>
            </a:br>
            <a:r>
              <a:rPr spc="-10" smtClean="0"/>
              <a:t> </a:t>
            </a:r>
            <a:r>
              <a:rPr dirty="0" smtClean="0"/>
              <a:t>НА</a:t>
            </a:r>
            <a:r>
              <a:rPr lang="ru-RU" spc="-5" dirty="0" smtClean="0"/>
              <a:t> </a:t>
            </a:r>
            <a:r>
              <a:rPr lang="ru-RU" spc="-7" dirty="0" smtClean="0">
                <a:solidFill>
                  <a:srgbClr val="FFFFFF"/>
                </a:solidFill>
              </a:rPr>
              <a:t>СЕНТЯБРЬ</a:t>
            </a:r>
            <a:br>
              <a:rPr lang="ru-RU" spc="-7" dirty="0" smtClean="0">
                <a:solidFill>
                  <a:srgbClr val="FFFFFF"/>
                </a:solidFill>
              </a:rPr>
            </a:br>
            <a:r>
              <a:rPr spc="-20" dirty="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165978" y="8345204"/>
            <a:ext cx="5751472" cy="2062937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lang="ru-RU" sz="4400" b="1" spc="-10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г. Белозерск, ул. Дзержинского, д.24/64</a:t>
            </a:r>
            <a:b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номер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(81756) 2-14-59</a:t>
            </a:r>
            <a:endParaRPr lang="ru-RU"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Пузакова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Ирина Николаевна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784083" y="7152970"/>
            <a:ext cx="3297554" cy="11385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8:0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17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                              пятница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8:00</a:t>
            </a:r>
            <a:r>
              <a:rPr lang="ru-RU"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 16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:00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    </a:t>
            </a: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Вологодской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90756949"/>
              </p:ext>
            </p:extLst>
          </p:nvPr>
        </p:nvGraphicFramePr>
        <p:xfrm>
          <a:off x="349250" y="1917700"/>
          <a:ext cx="7010400" cy="516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01-31.09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 pitchFamily="34" charset="0"/>
                        </a:rPr>
                        <a:t>Кружок  "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 pitchFamily="34" charset="0"/>
                        </a:rPr>
                        <a:t>Досуговый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 pitchFamily="34" charset="0"/>
                        </a:rPr>
                        <a:t> момент"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1800" b="1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14:00</a:t>
                      </a:r>
                      <a:endParaRPr lang="ru-RU" sz="1800" b="1" dirty="0">
                        <a:solidFill>
                          <a:schemeClr val="dk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ru-RU" sz="1800" b="1" strike="noStrike" spc="-12" dirty="0" smtClean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+mn-cs"/>
                        </a:rPr>
                        <a:t>03.09</a:t>
                      </a:r>
                      <a:endParaRPr lang="ru-RU" sz="1800" b="1" strike="noStrike" spc="-12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0" strike="noStrike" spc="-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Трансляция проекта Знание. Лекторий. «Голосуем сердцем — воспитываем примером: выборы в России»</a:t>
                      </a:r>
                      <a:endParaRPr lang="ru-RU" sz="1800" b="0" strike="noStrike" spc="-1" baseline="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rgbClr val="231F20"/>
                          </a:solidFill>
                          <a:latin typeface="Calibri"/>
                          <a:ea typeface="+mn-ea"/>
                          <a:cs typeface="+mn-cs"/>
                        </a:rPr>
                        <a:t>10:00</a:t>
                      </a:r>
                      <a:endParaRPr lang="ru-RU" sz="1800" b="1" strike="noStrike" spc="-12" dirty="0">
                        <a:solidFill>
                          <a:srgbClr val="231F2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79248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09.09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Работа передвижного библиотечного пункта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1800" b="1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12:00</a:t>
                      </a:r>
                      <a:endParaRPr lang="ru-RU" sz="1800" b="1" dirty="0">
                        <a:solidFill>
                          <a:schemeClr val="dk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1" strike="noStrike" spc="-12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25.09</a:t>
                      </a:r>
                      <a:endParaRPr lang="ru-RU" sz="1800" b="1" strike="noStrike" spc="-12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Заседание бюро районной ветеранской организации</a:t>
                      </a:r>
                      <a:endParaRPr lang="ru-RU" sz="1800" b="0" strike="noStrike" spc="-1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trike="noStrike" spc="-1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16:00</a:t>
                      </a:r>
                    </a:p>
                  </a:txBody>
                  <a:tcPr/>
                </a:tc>
              </a:tr>
              <a:tr h="1066800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800" b="1" strike="noStrike" spc="-12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17.09</a:t>
                      </a:r>
                      <a:endParaRPr lang="ru-RU" sz="1800" b="1" strike="noStrike" spc="-12" dirty="0" smtClean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  <a:p>
                      <a:pPr marL="0"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и 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по необходимости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itchFamily="34" charset="0"/>
                        </a:rPr>
                        <a:t>Индивидуальные консультации по вопросам применения пенсионного и социального законодательства 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trike="noStrike" spc="-12" smtClean="0">
                          <a:solidFill>
                            <a:srgbClr val="231F20"/>
                          </a:solidFill>
                          <a:latin typeface="+mn-lt"/>
                          <a:ea typeface="+mn-ea"/>
                          <a:cs typeface="+mn-cs"/>
                        </a:rPr>
                        <a:t>10:00</a:t>
                      </a:r>
                    </a:p>
                    <a:p>
                      <a:endParaRPr lang="ru-RU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по необходимости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Calibri" pitchFamily="34" charset="0"/>
                        </a:rPr>
                        <a:t>Урок пенсионной грамотности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295</TotalTime>
  <Words>111</Words>
  <Application>Microsoft Office PowerPoint</Application>
  <PresentationFormat>Произвольный</PresentationFormat>
  <Paragraphs>32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 НА СЕНТЯБРЬ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045GubaDV</cp:lastModifiedBy>
  <cp:revision>41</cp:revision>
  <dcterms:created xsi:type="dcterms:W3CDTF">2025-11-06T11:20:25Z</dcterms:created>
  <dcterms:modified xsi:type="dcterms:W3CDTF">2026-08-28T12:30:34Z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