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0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8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0188" y="316976"/>
            <a:ext cx="4109128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lang="ru-RU" smtClean="0"/>
              <a:t> </a:t>
            </a:r>
            <a:r>
              <a:rPr lang="ru-RU" spc="-7" smtClean="0">
                <a:solidFill>
                  <a:srgbClr val="FFFFFF"/>
                </a:solidFill>
              </a:rPr>
              <a:t>СЕНТЯБРЬ</a:t>
            </a:r>
            <a:br>
              <a:rPr lang="ru-RU" spc="-7" smtClean="0">
                <a:solidFill>
                  <a:srgbClr val="FFFFFF"/>
                </a:solidFill>
              </a:rPr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Грязовец, ул. Карла Маркса, д.50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(81755) 2-18-71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Разживина Ирина Валериевна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7127069"/>
              </p:ext>
            </p:extLst>
          </p:nvPr>
        </p:nvGraphicFramePr>
        <p:xfrm>
          <a:off x="307478" y="1993900"/>
          <a:ext cx="6953209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624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725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0750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844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uFillTx/>
                          <a:latin typeface="Calibri"/>
                          <a:ea typeface="DejaVu Sans"/>
                          <a:cs typeface="+mn-cs"/>
                        </a:rPr>
                        <a:t>07.09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Занятия  по игре в шашки, шахматы и </a:t>
                      </a:r>
                      <a:r>
                        <a:rPr lang="ru-RU" sz="1800" b="0" strike="noStrike" spc="-1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дартс</a:t>
                      </a:r>
                      <a:endParaRPr lang="ru-RU" sz="1800" b="0" strike="noStrike" spc="-1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08.09</a:t>
                      </a:r>
                      <a:endParaRPr lang="ru-RU" sz="1800" b="1" strike="noStrike" spc="-12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Участие в соревнованиях по настольным спортивным играм в п. Васильевское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11.09</a:t>
                      </a:r>
                      <a:endParaRPr lang="ru-RU" sz="18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Участие в туристическом слете ветеранов</a:t>
                      </a:r>
                    </a:p>
                    <a:p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в с. Сямжа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uFillTx/>
                          <a:latin typeface="Calibri"/>
                          <a:ea typeface="DejaVu Sans"/>
                          <a:cs typeface="+mn-cs"/>
                        </a:rPr>
                        <a:t>21.09</a:t>
                      </a:r>
                      <a:endParaRPr lang="ru-RU" sz="1800" b="1" u="none" strike="noStrike" dirty="0">
                        <a:solidFill>
                          <a:schemeClr val="tx1"/>
                        </a:solidFill>
                        <a:uFillTx/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Занятия  по игре в шашки, шахматы и </a:t>
                      </a:r>
                      <a:r>
                        <a:rPr lang="ru-RU" sz="1800" b="0" strike="noStrike" spc="-1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дартс</a:t>
                      </a:r>
                      <a:endParaRPr lang="ru-RU" sz="1800" b="0" strike="noStrike" spc="-1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24.09</a:t>
                      </a:r>
                      <a:endParaRPr lang="ru-RU" sz="1800" b="1" strike="noStrike" spc="-12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Открытие сезона в клубе любителей настольных спортивных игр «Твой ход»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lang="ru-RU" sz="1800" b="0" strike="noStrike" spc="-1" dirty="0" smtClean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3486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0188" y="316976"/>
            <a:ext cx="4109128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lang="ru-RU" smtClean="0"/>
              <a:t> </a:t>
            </a:r>
            <a:r>
              <a:rPr lang="ru-RU" spc="-7" smtClean="0">
                <a:solidFill>
                  <a:srgbClr val="FFFFFF"/>
                </a:solidFill>
              </a:rPr>
              <a:t>СЕНТЯБРЬ</a:t>
            </a:r>
            <a:br>
              <a:rPr lang="ru-RU" spc="-7" smtClean="0">
                <a:solidFill>
                  <a:srgbClr val="FFFFFF"/>
                </a:solidFill>
              </a:rPr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169420" y="8347651"/>
            <a:ext cx="5926448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Грязовец, ул. Карла Маркса, д.50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(81755) 2-18-71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Разживина Ирина Валериевна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141072"/>
              </p:ext>
            </p:extLst>
          </p:nvPr>
        </p:nvGraphicFramePr>
        <p:xfrm>
          <a:off x="307478" y="1917700"/>
          <a:ext cx="6953209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624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725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0750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844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11115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uFillTx/>
                          <a:latin typeface="Calibri"/>
                          <a:ea typeface="DejaVu Sans"/>
                          <a:cs typeface="+mn-cs"/>
                        </a:rPr>
                        <a:t>29.09</a:t>
                      </a:r>
                      <a:endParaRPr lang="ru-RU" sz="1800" b="1" u="none" strike="noStrike" dirty="0">
                        <a:solidFill>
                          <a:schemeClr val="tx1"/>
                        </a:solidFill>
                        <a:uFillTx/>
                        <a:latin typeface="Calibri"/>
                        <a:ea typeface="DejaVu Sans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«Сезон закрыт, стол накрыт»  осенняя встреча ветеранов - огородников с дегустацией заготовок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800" b="0" strike="noStrike" spc="-1" dirty="0" smtClean="0">
                        <a:latin typeface="+mn-lt"/>
                      </a:endParaRPr>
                    </a:p>
                  </a:txBody>
                  <a:tcPr/>
                </a:tc>
              </a:tr>
              <a:tr h="1068169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uFillTx/>
                          <a:latin typeface="Calibri"/>
                          <a:ea typeface="DejaVu Sans"/>
                          <a:cs typeface="+mn-cs"/>
                        </a:rPr>
                        <a:t>17.09</a:t>
                      </a:r>
                    </a:p>
                    <a:p>
                      <a:pPr marL="0"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по необходимости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+mn-lt"/>
                          <a:ea typeface="DejaVu Sans"/>
                          <a:cs typeface="+mn-cs"/>
                        </a:rPr>
                        <a:t>Индивидуальные консультации по вопросам применения пенсионного и социального законодательства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800" b="0" strike="noStrike" spc="-1" smtClean="0">
                        <a:latin typeface="+mn-lt"/>
                      </a:endParaRPr>
                    </a:p>
                    <a:p>
                      <a:pPr algn="ctr"/>
                      <a:endParaRPr lang="ru-RU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23525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226</Words>
  <Application>Microsoft Office PowerPoint</Application>
  <PresentationFormat>Произвольный</PresentationFormat>
  <Paragraphs>56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 НА СЕНТЯБРЬ 2026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45</cp:revision>
  <dcterms:created xsi:type="dcterms:W3CDTF">2025-11-06T11:20:25Z</dcterms:created>
  <dcterms:modified xsi:type="dcterms:W3CDTF">2026-08-28T12:33:57Z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