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9ECF3"/>
    <a:srgbClr val="D0D8E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14" y="1704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5920" cy="1654200"/>
          </a:xfrm>
          <a:prstGeom prst="rect">
            <a:avLst/>
          </a:prstGeom>
          <a:ln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111240" y="7000200"/>
            <a:ext cx="7341480" cy="357948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99000" cy="128520"/>
          </a:xfrm>
          <a:prstGeom prst="rect">
            <a:avLst/>
          </a:prstGeom>
          <a:ln>
            <a:noFill/>
          </a:ln>
        </p:spPr>
      </p:pic>
      <p:sp>
        <p:nvSpPr>
          <p:cNvPr id="41" name="CustomShape 2"/>
          <p:cNvSpPr/>
          <p:nvPr/>
        </p:nvSpPr>
        <p:spPr>
          <a:xfrm>
            <a:off x="771480" y="8178120"/>
            <a:ext cx="90360" cy="12528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2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88000" cy="128520"/>
          </a:xfrm>
          <a:prstGeom prst="rect">
            <a:avLst/>
          </a:prstGeom>
          <a:ln>
            <a:noFill/>
          </a:ln>
        </p:spPr>
      </p:pic>
      <p:pic>
        <p:nvPicPr>
          <p:cNvPr id="43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15000" cy="128520"/>
          </a:xfrm>
          <a:prstGeom prst="rect">
            <a:avLst/>
          </a:prstGeom>
          <a:ln>
            <a:noFill/>
          </a:ln>
        </p:spPr>
      </p:pic>
      <p:pic>
        <p:nvPicPr>
          <p:cNvPr id="44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5840" cy="124920"/>
          </a:xfrm>
          <a:prstGeom prst="rect">
            <a:avLst/>
          </a:prstGeom>
          <a:ln>
            <a:noFill/>
          </a:ln>
        </p:spPr>
      </p:pic>
      <p:pic>
        <p:nvPicPr>
          <p:cNvPr id="45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08720" cy="126720"/>
          </a:xfrm>
          <a:prstGeom prst="rect">
            <a:avLst/>
          </a:prstGeom>
          <a:ln>
            <a:noFill/>
          </a:ln>
        </p:spPr>
      </p:pic>
      <p:sp>
        <p:nvSpPr>
          <p:cNvPr id="46" name="CustomShape 3"/>
          <p:cNvSpPr/>
          <p:nvPr/>
        </p:nvSpPr>
        <p:spPr>
          <a:xfrm rot="15600">
            <a:off x="3923095" y="139231"/>
            <a:ext cx="3146417" cy="14626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marL="439560" indent="-423360" algn="r">
              <a:lnSpc>
                <a:spcPts val="2701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МЕРОПРИЯТИЯ НА </a:t>
            </a:r>
            <a:r>
              <a:rPr lang="ru-RU" sz="2700" b="1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СЕНТЯБРЬ </a:t>
            </a:r>
            <a:endParaRPr lang="ru-RU" sz="2700" b="0" strike="noStrike" spc="-1" dirty="0">
              <a:latin typeface="Arial"/>
            </a:endParaRPr>
          </a:p>
          <a:p>
            <a:pPr marL="439560" indent="-423360" algn="r">
              <a:lnSpc>
                <a:spcPts val="2701"/>
              </a:lnSpc>
              <a:spcBef>
                <a:spcPts val="641"/>
              </a:spcBef>
            </a:pPr>
            <a:r>
              <a:rPr lang="ru-RU" sz="27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2026</a:t>
            </a:r>
            <a:endParaRPr lang="ru-RU" sz="2700" b="0" strike="noStrike" spc="-1" dirty="0">
              <a:latin typeface="Arial"/>
            </a:endParaRPr>
          </a:p>
        </p:txBody>
      </p:sp>
      <p:sp>
        <p:nvSpPr>
          <p:cNvPr id="47" name="CustomShape 4"/>
          <p:cNvSpPr/>
          <p:nvPr/>
        </p:nvSpPr>
        <p:spPr>
          <a:xfrm>
            <a:off x="628920" y="8441640"/>
            <a:ext cx="5109840" cy="201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106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4400" b="1" strike="noStrike" spc="-106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lang="ru-RU" sz="4400" b="0" strike="noStrike" spc="-1" dirty="0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4" dirty="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 dirty="0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Адрес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  <a:ea typeface="DejaVu Sans"/>
              </a:rPr>
              <a:t>: г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. Никольск, ул. Советская, 86</a:t>
            </a:r>
            <a:r>
              <a:rPr dirty="0"/>
              <a:t/>
            </a:r>
            <a:br>
              <a:rPr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Контактный номер 2-17-92</a:t>
            </a:r>
            <a:endParaRPr lang="ru-RU" sz="1300" b="0" strike="noStrike" spc="-1" dirty="0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 err="1">
                <a:solidFill>
                  <a:srgbClr val="FFFFFF"/>
                </a:solidFill>
                <a:latin typeface="Calibri"/>
                <a:ea typeface="DejaVu Sans"/>
              </a:rPr>
              <a:t>Джабарова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  <a:ea typeface="DejaVu Sans"/>
              </a:rPr>
              <a:t> Елена Александровна</a:t>
            </a:r>
            <a:endParaRPr lang="ru-RU" sz="1300" b="0" strike="noStrike" spc="-1" dirty="0">
              <a:latin typeface="Arial"/>
            </a:endParaRPr>
          </a:p>
        </p:txBody>
      </p:sp>
      <p:sp>
        <p:nvSpPr>
          <p:cNvPr id="48" name="CustomShape 5"/>
          <p:cNvSpPr/>
          <p:nvPr/>
        </p:nvSpPr>
        <p:spPr>
          <a:xfrm>
            <a:off x="3781980" y="7363080"/>
            <a:ext cx="3450060" cy="86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35" dirty="0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08:00 – 17:00 пятница 08:00-16:00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49" name="CustomShape 6"/>
          <p:cNvSpPr/>
          <p:nvPr/>
        </p:nvSpPr>
        <p:spPr>
          <a:xfrm>
            <a:off x="6123240" y="8786520"/>
            <a:ext cx="913320" cy="74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4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48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4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lang="ru-RU" sz="800" b="0" strike="noStrike" spc="-4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lang="ru-RU" sz="800" b="0" strike="noStrike" spc="48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4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8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lang="ru-RU" sz="800" b="0" strike="noStrike" spc="26">
                <a:solidFill>
                  <a:srgbClr val="FFFFFF"/>
                </a:solidFill>
                <a:latin typeface="Calibri"/>
                <a:ea typeface="DejaVu Sans"/>
              </a:rPr>
              <a:t> Волого</a:t>
            </a:r>
            <a:r>
              <a:rPr lang="ru-RU" sz="800" b="0" strike="noStrike" spc="-4">
                <a:solidFill>
                  <a:srgbClr val="FFFFFF"/>
                </a:solidFill>
                <a:latin typeface="Calibri"/>
                <a:ea typeface="DejaVu Sans"/>
              </a:rPr>
              <a:t>дской области</a:t>
            </a:r>
            <a:r>
              <a:rPr lang="ru-RU" sz="800" b="0" strike="noStrike" spc="480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799"/>
              </a:lnSpc>
              <a:spcBef>
                <a:spcPts val="258"/>
              </a:spcBef>
            </a:pPr>
            <a:endParaRPr lang="ru-RU" sz="800" b="0" strike="noStrike" spc="-1">
              <a:latin typeface="Arial"/>
            </a:endParaRPr>
          </a:p>
        </p:txBody>
      </p:sp>
      <p:pic>
        <p:nvPicPr>
          <p:cNvPr id="50" name="object 49"/>
          <p:cNvPicPr/>
          <p:nvPr/>
        </p:nvPicPr>
        <p:blipFill>
          <a:blip r:embed="rId8" cstate="print"/>
          <a:stretch/>
        </p:blipFill>
        <p:spPr>
          <a:xfrm>
            <a:off x="216000" y="128880"/>
            <a:ext cx="1020600" cy="1164600"/>
          </a:xfrm>
          <a:prstGeom prst="rect">
            <a:avLst/>
          </a:prstGeom>
          <a:ln>
            <a:noFill/>
          </a:ln>
        </p:spPr>
      </p:pic>
      <p:sp>
        <p:nvSpPr>
          <p:cNvPr id="51" name="CustomShape 7"/>
          <p:cNvSpPr/>
          <p:nvPr/>
        </p:nvSpPr>
        <p:spPr>
          <a:xfrm>
            <a:off x="1577160" y="814680"/>
            <a:ext cx="290880" cy="18108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8"/>
          <p:cNvSpPr/>
          <p:nvPr/>
        </p:nvSpPr>
        <p:spPr>
          <a:xfrm>
            <a:off x="1917720" y="814680"/>
            <a:ext cx="286560" cy="14688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3" name="object 53"/>
          <p:cNvPicPr/>
          <p:nvPr/>
        </p:nvPicPr>
        <p:blipFill>
          <a:blip r:embed="rId9" cstate="print"/>
          <a:stretch/>
        </p:blipFill>
        <p:spPr>
          <a:xfrm>
            <a:off x="2244240" y="815040"/>
            <a:ext cx="117000" cy="145800"/>
          </a:xfrm>
          <a:prstGeom prst="rect">
            <a:avLst/>
          </a:prstGeom>
          <a:ln>
            <a:noFill/>
          </a:ln>
        </p:spPr>
      </p:pic>
      <p:pic>
        <p:nvPicPr>
          <p:cNvPr id="54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55520" cy="149400"/>
          </a:xfrm>
          <a:prstGeom prst="rect">
            <a:avLst/>
          </a:prstGeom>
          <a:ln>
            <a:noFill/>
          </a:ln>
        </p:spPr>
      </p:pic>
      <p:pic>
        <p:nvPicPr>
          <p:cNvPr id="55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18440" cy="145800"/>
          </a:xfrm>
          <a:prstGeom prst="rect">
            <a:avLst/>
          </a:prstGeom>
          <a:ln>
            <a:noFill/>
          </a:ln>
        </p:spPr>
      </p:pic>
      <p:sp>
        <p:nvSpPr>
          <p:cNvPr id="56" name="CustomShape 9"/>
          <p:cNvSpPr/>
          <p:nvPr/>
        </p:nvSpPr>
        <p:spPr>
          <a:xfrm>
            <a:off x="1917720" y="1051200"/>
            <a:ext cx="518400" cy="17928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7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25640" cy="145800"/>
          </a:xfrm>
          <a:prstGeom prst="rect">
            <a:avLst/>
          </a:prstGeom>
          <a:ln>
            <a:noFill/>
          </a:ln>
        </p:spPr>
      </p:pic>
      <p:pic>
        <p:nvPicPr>
          <p:cNvPr id="58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6640" cy="145800"/>
          </a:xfrm>
          <a:prstGeom prst="rect">
            <a:avLst/>
          </a:prstGeom>
          <a:ln>
            <a:noFill/>
          </a:ln>
        </p:spPr>
      </p:pic>
      <p:pic>
        <p:nvPicPr>
          <p:cNvPr id="59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38960" cy="151200"/>
          </a:xfrm>
          <a:prstGeom prst="rect">
            <a:avLst/>
          </a:prstGeom>
          <a:ln>
            <a:noFill/>
          </a:ln>
        </p:spPr>
      </p:pic>
      <p:pic>
        <p:nvPicPr>
          <p:cNvPr id="60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60200" cy="151200"/>
          </a:xfrm>
          <a:prstGeom prst="rect">
            <a:avLst/>
          </a:prstGeom>
          <a:ln>
            <a:noFill/>
          </a:ln>
        </p:spPr>
      </p:pic>
      <p:pic>
        <p:nvPicPr>
          <p:cNvPr id="61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6040" cy="183600"/>
          </a:xfrm>
          <a:prstGeom prst="rect">
            <a:avLst/>
          </a:prstGeom>
          <a:ln>
            <a:noFill/>
          </a:ln>
        </p:spPr>
      </p:pic>
      <p:pic>
        <p:nvPicPr>
          <p:cNvPr id="62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60200" cy="151200"/>
          </a:xfrm>
          <a:prstGeom prst="rect">
            <a:avLst/>
          </a:prstGeom>
          <a:ln>
            <a:noFill/>
          </a:ln>
        </p:spPr>
      </p:pic>
      <p:sp>
        <p:nvSpPr>
          <p:cNvPr id="63" name="CustomShape 10"/>
          <p:cNvSpPr/>
          <p:nvPr/>
        </p:nvSpPr>
        <p:spPr>
          <a:xfrm>
            <a:off x="2494080" y="1290960"/>
            <a:ext cx="134280" cy="14544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4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5960" cy="177120"/>
          </a:xfrm>
          <a:prstGeom prst="rect">
            <a:avLst/>
          </a:prstGeom>
          <a:ln>
            <a:noFill/>
          </a:ln>
        </p:spPr>
      </p:pic>
      <p:pic>
        <p:nvPicPr>
          <p:cNvPr id="65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64160" cy="145800"/>
          </a:xfrm>
          <a:prstGeom prst="rect">
            <a:avLst/>
          </a:prstGeom>
          <a:ln>
            <a:noFill/>
          </a:ln>
        </p:spPr>
      </p:pic>
      <p:sp>
        <p:nvSpPr>
          <p:cNvPr id="66" name="CustomShape 11"/>
          <p:cNvSpPr/>
          <p:nvPr/>
        </p:nvSpPr>
        <p:spPr>
          <a:xfrm>
            <a:off x="6140520" y="9593640"/>
            <a:ext cx="870480" cy="85428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7" name="CustomShape 12"/>
          <p:cNvSpPr/>
          <p:nvPr/>
        </p:nvSpPr>
        <p:spPr>
          <a:xfrm>
            <a:off x="6047640" y="7937640"/>
            <a:ext cx="811080" cy="811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8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7240" cy="512280"/>
          </a:xfrm>
          <a:prstGeom prst="rect">
            <a:avLst/>
          </a:prstGeom>
          <a:ln>
            <a:noFill/>
          </a:ln>
        </p:spPr>
      </p:pic>
      <p:pic>
        <p:nvPicPr>
          <p:cNvPr id="69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7880" cy="857880"/>
          </a:xfrm>
          <a:prstGeom prst="rect">
            <a:avLst/>
          </a:prstGeom>
          <a:ln>
            <a:noFill/>
          </a:ln>
        </p:spPr>
      </p:pic>
      <p:graphicFrame>
        <p:nvGraphicFramePr>
          <p:cNvPr id="70" name="Table 13"/>
          <p:cNvGraphicFramePr/>
          <p:nvPr>
            <p:extLst>
              <p:ext uri="{D42A27DB-BD31-4B8C-83A1-F6EECF244321}">
                <p14:modId xmlns:p14="http://schemas.microsoft.com/office/powerpoint/2010/main" xmlns="" val="2044003634"/>
              </p:ext>
            </p:extLst>
          </p:nvPr>
        </p:nvGraphicFramePr>
        <p:xfrm>
          <a:off x="393874" y="1772219"/>
          <a:ext cx="6983280" cy="5629569"/>
        </p:xfrm>
        <a:graphic>
          <a:graphicData uri="http://schemas.openxmlformats.org/drawingml/2006/table">
            <a:tbl>
              <a:tblPr/>
              <a:tblGrid>
                <a:gridCol w="1333080"/>
                <a:gridCol w="4571280"/>
                <a:gridCol w="1078920"/>
              </a:tblGrid>
              <a:tr h="55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781920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6175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04.09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«Литературная гостиная» Ольга Фокина-история жизни и поэзия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13:00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3718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08.09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Мероприятие, посвященное Дню языков народов Российской Федерации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11.09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День памяти жертв блокадного Ленинграда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13:00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55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30.09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baseline="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День 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воссоединения ДНР, ЛНР, Запорожской и Херсонской областей с Россией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2" dirty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11:00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781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17.09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по </a:t>
                      </a:r>
                      <a:r>
                        <a:rPr lang="ru-RU" sz="1200" b="1" strike="noStrike" spc="-1" dirty="0" err="1">
                          <a:solidFill>
                            <a:srgbClr val="000000"/>
                          </a:solidFill>
                          <a:latin typeface="Calibri"/>
                          <a:ea typeface="DejaVu Sans"/>
                        </a:rPr>
                        <a:t>неодходимости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baseline="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Индивидуальные консультации по вопросам применения пенсионного и социального законодательства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1" strike="noStrike" spc="-1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331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по средам</a:t>
                      </a:r>
                      <a:endParaRPr lang="ru-RU" sz="12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baseline="0" dirty="0" err="1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Нейрогимнастика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1" strike="noStrike" spc="-1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</TotalTime>
  <Words>127</Words>
  <Application>Microsoft Office PowerPoint</Application>
  <PresentationFormat>Произвольный</PresentationFormat>
  <Paragraphs>36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89</cp:revision>
  <dcterms:created xsi:type="dcterms:W3CDTF">2025-11-06T11:20:25Z</dcterms:created>
  <dcterms:modified xsi:type="dcterms:W3CDTF">2026-08-28T12:34:19Z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2</vt:i4>
  </property>
</Properties>
</file>