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5" autoAdjust="0"/>
    <p:restoredTop sz="94646" autoAdjust="0"/>
  </p:normalViewPr>
  <p:slideViewPr>
    <p:cSldViewPr>
      <p:cViewPr>
        <p:scale>
          <a:sx n="100" d="100"/>
          <a:sy n="100" d="100"/>
        </p:scale>
        <p:origin x="-714" y="21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92650" y="316976"/>
            <a:ext cx="24466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 smtClean="0"/>
              <a:t>НА</a:t>
            </a:r>
            <a:r>
              <a:rPr lang="ru-RU" spc="-5" dirty="0"/>
              <a:t> </a:t>
            </a:r>
            <a:r>
              <a:rPr lang="ru-RU" spc="-5" dirty="0" smtClean="0"/>
              <a:t>СЕНТЯБРЬ</a:t>
            </a:r>
            <a:br>
              <a:rPr lang="ru-RU" spc="-5" dirty="0" smtClean="0"/>
            </a:br>
            <a:r>
              <a:rPr spc="-20" dirty="0" smtClean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en-US" sz="13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ул.Славянская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, 4, Сямжа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+7(81752)2-21-55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Егоров Василий Альбертович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err="1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en-US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en-US"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</a:t>
            </a:r>
            <a:r>
              <a:rPr lang="en-US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6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en-US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800" spc="4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45" dirty="0" err="1" smtClean="0">
                <a:solidFill>
                  <a:srgbClr val="FFFFFF"/>
                </a:solidFill>
                <a:latin typeface="Calibri"/>
                <a:cs typeface="Calibri"/>
              </a:rPr>
              <a:t>Вологод</a:t>
            </a:r>
            <a:r>
              <a:rPr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ской</a:t>
            </a:r>
            <a:r>
              <a:rPr sz="800" spc="5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10637375"/>
              </p:ext>
            </p:extLst>
          </p:nvPr>
        </p:nvGraphicFramePr>
        <p:xfrm>
          <a:off x="512394" y="1993900"/>
          <a:ext cx="6790065" cy="518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572000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922665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25908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  <a:ea typeface="+mn-ea"/>
                          <a:cs typeface="+mn-cs"/>
                        </a:rPr>
                        <a:t>03.09</a:t>
                      </a:r>
                      <a:endParaRPr lang="ru-RU" sz="1800" b="1" strike="noStrike" spc="-12" dirty="0">
                        <a:solidFill>
                          <a:srgbClr val="231F2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b="0" strike="noStrike" spc="-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Трансляция проекта Знание. Лекторий. «Голосуем сердцем — воспитываем примером: выборы в России»</a:t>
                      </a:r>
                      <a:endParaRPr lang="ru-RU" sz="1800" b="0" strike="noStrike" spc="-1" baseline="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  <a:ea typeface="+mn-ea"/>
                          <a:cs typeface="+mn-cs"/>
                        </a:rPr>
                        <a:t>10:00</a:t>
                      </a:r>
                      <a:endParaRPr lang="ru-RU" sz="1800" b="1" strike="noStrike" spc="-12" dirty="0">
                        <a:solidFill>
                          <a:srgbClr val="231F2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Calibri" pitchFamily="34" charset="0"/>
                          <a:cs typeface="Calibri" pitchFamily="34" charset="0"/>
                        </a:rPr>
                        <a:t>10.09</a:t>
                      </a:r>
                      <a:endParaRPr lang="ru-RU" sz="18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" pitchFamily="34" charset="0"/>
                        </a:rPr>
                        <a:t>Игровое занятие для подготовительной группы детского сада №3 «Скоро в школу» </a:t>
                      </a:r>
                      <a:r>
                        <a:rPr lang="ru-RU" sz="1800" b="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" pitchFamily="34" charset="0"/>
                        </a:rPr>
                        <a:t>– </a:t>
                      </a:r>
                      <a:r>
                        <a:rPr lang="ru-RU" sz="1400" b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" pitchFamily="34" charset="0"/>
                        </a:rPr>
                        <a:t>(ответственный – старший инспектор </a:t>
                      </a:r>
                      <a:r>
                        <a:rPr lang="ru-RU" sz="1400" b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" pitchFamily="34" charset="0"/>
                        </a:rPr>
                        <a:t>УДиОР</a:t>
                      </a:r>
                      <a:r>
                        <a:rPr lang="ru-RU" sz="1400" b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" pitchFamily="34" charset="0"/>
                        </a:rPr>
                        <a:t> Кулешова Л.В.)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Calibri" pitchFamily="34" charset="0"/>
                          <a:cs typeface="Calibri" pitchFamily="34" charset="0"/>
                        </a:rPr>
                        <a:t>13:</a:t>
                      </a:r>
                      <a:r>
                        <a:rPr lang="ru-RU" sz="1800" b="1" spc="-25" dirty="0" smtClean="0">
                          <a:solidFill>
                            <a:srgbClr val="231F20"/>
                          </a:solidFill>
                          <a:latin typeface="Calibri" pitchFamily="34" charset="0"/>
                          <a:cs typeface="Calibri" pitchFamily="34" charset="0"/>
                        </a:rPr>
                        <a:t>00</a:t>
                      </a:r>
                      <a:endParaRPr lang="ru-RU" sz="18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Calibri" pitchFamily="34" charset="0"/>
                          <a:cs typeface="Calibri" pitchFamily="34" charset="0"/>
                        </a:rPr>
                        <a:t>24.09</a:t>
                      </a:r>
                      <a:endParaRPr lang="ru-RU" sz="18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800" b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" pitchFamily="34" charset="0"/>
                        </a:rPr>
                        <a:t>Занятие для людей серебряного возраста «Что нам лето принесло» - </a:t>
                      </a:r>
                      <a:r>
                        <a:rPr lang="ru-RU" sz="1400" b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" pitchFamily="34" charset="0"/>
                        </a:rPr>
                        <a:t>(ответственный – старший инспектор </a:t>
                      </a:r>
                      <a:r>
                        <a:rPr lang="ru-RU" sz="1400" b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" pitchFamily="34" charset="0"/>
                        </a:rPr>
                        <a:t>УДиОР</a:t>
                      </a:r>
                      <a:r>
                        <a:rPr lang="ru-RU" sz="1400" b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" pitchFamily="34" charset="0"/>
                        </a:rPr>
                        <a:t> Кулешова Л.В.)</a:t>
                      </a:r>
                      <a:endParaRPr lang="ru-RU" sz="1800" b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10" baseline="0" dirty="0" smtClean="0">
                          <a:solidFill>
                            <a:srgbClr val="231F20"/>
                          </a:solidFill>
                          <a:latin typeface="Calibri" pitchFamily="34" charset="0"/>
                          <a:cs typeface="Calibri" pitchFamily="34" charset="0"/>
                        </a:rPr>
                        <a:t>ч</a:t>
                      </a:r>
                      <a:r>
                        <a:rPr lang="ru-RU" sz="1200" b="1" spc="-10" dirty="0" smtClean="0">
                          <a:solidFill>
                            <a:srgbClr val="231F20"/>
                          </a:solidFill>
                          <a:latin typeface="Calibri" pitchFamily="34" charset="0"/>
                          <a:cs typeface="Calibri" pitchFamily="34" charset="0"/>
                        </a:rPr>
                        <a:t>етверг</a:t>
                      </a:r>
                      <a:endParaRPr lang="ru-RU" sz="1200" b="1" dirty="0" smtClean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800" b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" pitchFamily="34" charset="0"/>
                        </a:rPr>
                        <a:t>Занятие клуба «Играй, гармонь»</a:t>
                      </a: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400" b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" pitchFamily="34" charset="0"/>
                        </a:rPr>
                        <a:t>(ответственный – старший инспектор </a:t>
                      </a:r>
                      <a:r>
                        <a:rPr lang="ru-RU" sz="1400" b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" pitchFamily="34" charset="0"/>
                        </a:rPr>
                        <a:t>УДиОР</a:t>
                      </a:r>
                      <a:r>
                        <a:rPr lang="ru-RU" sz="1400" b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" pitchFamily="34" charset="0"/>
                        </a:rPr>
                        <a:t> Кулешова Л.В.)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latin typeface="Calibri" pitchFamily="34" charset="0"/>
                          <a:cs typeface="Calibri" pitchFamily="34" charset="0"/>
                        </a:rPr>
                        <a:t>13:20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spc="-10" dirty="0" smtClean="0">
                          <a:solidFill>
                            <a:srgbClr val="231F20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17.09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baseline="0" dirty="0" smtClean="0">
                          <a:latin typeface="Calibri" pitchFamily="34" charset="0"/>
                          <a:cs typeface="Calibri" pitchFamily="34" charset="0"/>
                        </a:rPr>
                        <a:t>по необходимости</a:t>
                      </a:r>
                      <a:endParaRPr lang="ru-RU" sz="1200" b="1" dirty="0" smtClean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" pitchFamily="34" charset="0"/>
                        </a:rPr>
                        <a:t>Индивидуальные консультации по вопросам применения пенсионного и социального законодательства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+mn-lt"/>
                          <a:ea typeface="+mn-ea"/>
                          <a:cs typeface="+mn-cs"/>
                        </a:rPr>
                        <a:t>10:00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dirty="0" smtClean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38298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92650" y="316976"/>
            <a:ext cx="24466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5" dirty="0" smtClean="0"/>
              <a:t>СЕНТЯБРЬ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en-US" sz="13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ул. Славянская, 4, Сямжа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+7(81752)2-21-55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Егоров Василий Альбертович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err="1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en-US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en-US"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</a:t>
            </a:r>
            <a:r>
              <a:rPr lang="en-US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6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en-US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800" spc="4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45" dirty="0" err="1" smtClean="0">
                <a:solidFill>
                  <a:srgbClr val="FFFFFF"/>
                </a:solidFill>
                <a:latin typeface="Calibri"/>
                <a:cs typeface="Calibri"/>
              </a:rPr>
              <a:t>Вологод</a:t>
            </a:r>
            <a:r>
              <a:rPr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ской</a:t>
            </a:r>
            <a:r>
              <a:rPr sz="800" spc="5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62675871"/>
              </p:ext>
            </p:extLst>
          </p:nvPr>
        </p:nvGraphicFramePr>
        <p:xfrm>
          <a:off x="351987" y="2440940"/>
          <a:ext cx="6934200" cy="249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5063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346137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143000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10" dirty="0" smtClean="0">
                          <a:solidFill>
                            <a:srgbClr val="231F20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вторник 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10" dirty="0" smtClean="0">
                          <a:solidFill>
                            <a:srgbClr val="231F20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четверг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800" b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" pitchFamily="34" charset="0"/>
                        </a:rPr>
                        <a:t>Настольные игры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latin typeface="Calibri" pitchFamily="34" charset="0"/>
                          <a:cs typeface="Calibri" pitchFamily="34" charset="0"/>
                        </a:rPr>
                        <a:t>13:20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32380059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10" dirty="0" smtClean="0">
                          <a:solidFill>
                            <a:srgbClr val="231F20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вторник 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10" dirty="0" smtClean="0">
                          <a:solidFill>
                            <a:srgbClr val="231F20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четверг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800" b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" pitchFamily="34" charset="0"/>
                        </a:rPr>
                        <a:t>Тренировки по </a:t>
                      </a:r>
                      <a:r>
                        <a:rPr lang="ru-RU" sz="1800" b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" pitchFamily="34" charset="0"/>
                        </a:rPr>
                        <a:t>дартсу</a:t>
                      </a:r>
                      <a:endParaRPr lang="ru-RU" sz="1800" b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latin typeface="Calibri" pitchFamily="34" charset="0"/>
                          <a:cs typeface="Calibri" pitchFamily="34" charset="0"/>
                        </a:rPr>
                        <a:t>13:20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5857638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10" dirty="0" smtClean="0">
                          <a:solidFill>
                            <a:srgbClr val="231F20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суббота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" pitchFamily="34" charset="0"/>
                        </a:rPr>
                        <a:t>Прогулка по "Тропе здоровья" на территории зоны отдыха  "Парки в лесу"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latin typeface="Calibri" pitchFamily="34" charset="0"/>
                          <a:cs typeface="Calibri" pitchFamily="34" charset="0"/>
                        </a:rPr>
                        <a:t>10:00</a:t>
                      </a:r>
                      <a:endParaRPr lang="ru-RU" sz="1800" b="1" dirty="0" smtClean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943784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406</TotalTime>
  <Words>216</Words>
  <Application>Microsoft Office PowerPoint</Application>
  <PresentationFormat>Произвольный</PresentationFormat>
  <Paragraphs>54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Office Theme</vt:lpstr>
      <vt:lpstr>МЕРОПРИЯТИЯ НА СЕНТЯБРЬ 2026</vt:lpstr>
      <vt:lpstr>МЕРОПРИЯТИЯ НА СЕНТЯБРЬ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045GubaDV</cp:lastModifiedBy>
  <cp:revision>64</cp:revision>
  <cp:lastPrinted>2025-12-04T05:37:43Z</cp:lastPrinted>
  <dcterms:created xsi:type="dcterms:W3CDTF">2025-11-06T11:20:25Z</dcterms:created>
  <dcterms:modified xsi:type="dcterms:W3CDTF">2026-08-28T12:34:40Z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