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D1DA2-316F-473B-9C9F-1B18135747D2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03152-FFE1-40F6-A4B8-3058CB240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5562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03152-FFE1-40F6-A4B8-3058CB2404C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5394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0188" y="316976"/>
            <a:ext cx="4109128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lang="ru-RU" spc="-5" dirty="0" smtClean="0"/>
              <a:t> </a:t>
            </a:r>
            <a:r>
              <a:rPr lang="ru-RU" spc="-7" dirty="0" smtClean="0">
                <a:solidFill>
                  <a:srgbClr val="FFFFFF"/>
                </a:solidFill>
              </a:rPr>
              <a:t>СЕНТЯБРЬ</a:t>
            </a:r>
            <a:br>
              <a:rPr lang="ru-RU" spc="-7" dirty="0" smtClean="0">
                <a:solidFill>
                  <a:srgbClr val="FFFFFF"/>
                </a:solidFill>
              </a:rPr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169420" y="8347651"/>
            <a:ext cx="5926448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Устюжна, ул. Карла Маркса, д.3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(81737) 2-32-95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Мушкатерова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Людмила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Алевтиновна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Фирсова Елена Владимировна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88674692"/>
              </p:ext>
            </p:extLst>
          </p:nvPr>
        </p:nvGraphicFramePr>
        <p:xfrm>
          <a:off x="336582" y="2222500"/>
          <a:ext cx="6790065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068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59332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226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03632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25.09</a:t>
                      </a:r>
                      <a:endParaRPr lang="ru-RU" sz="18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Окружной Осенний кубок </a:t>
                      </a:r>
                      <a:r>
                        <a:rPr lang="ru-RU" sz="1800" b="0" u="none" strike="noStrike" dirty="0" smtClean="0">
                          <a:solidFill>
                            <a:schemeClr val="tx1"/>
                          </a:solidFill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 игре «Что? Где? Когда?» </a:t>
                      </a:r>
                      <a:endParaRPr lang="ru-RU" sz="1800" b="0" u="none" strike="noStrike" dirty="0">
                        <a:solidFill>
                          <a:schemeClr val="tx1"/>
                        </a:solidFill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19:00</a:t>
                      </a:r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17.09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по необходимости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Индивидуальные консультации по вопросам применения пенсионного и социального законодательства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  <a:p>
                      <a:pPr marL="0" algn="ctr"/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0188" y="316976"/>
            <a:ext cx="4109128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pc="-10" dirty="0" smtClean="0"/>
              <a:t>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7" smtClean="0">
                <a:solidFill>
                  <a:srgbClr val="FFFFFF"/>
                </a:solidFill>
              </a:rPr>
              <a:t>СЕНТЯБРЬ</a:t>
            </a:r>
            <a:br>
              <a:rPr lang="ru-RU" spc="-7" smtClean="0">
                <a:solidFill>
                  <a:srgbClr val="FFFFFF"/>
                </a:solidFill>
              </a:rPr>
            </a:br>
            <a:r>
              <a:rPr spc="-2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169420" y="8347651"/>
            <a:ext cx="5926448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Устюжна, ул. Карла Маркса, д.3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(81737) 2-32-95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Мушкатерова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Людмила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Алевтиновна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Фирсова Елена Владимировна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05159229"/>
              </p:ext>
            </p:extLst>
          </p:nvPr>
        </p:nvGraphicFramePr>
        <p:xfrm>
          <a:off x="389050" y="2146300"/>
          <a:ext cx="6790065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434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еженедельно </a:t>
                      </a:r>
                      <a:endParaRPr lang="ru-RU" sz="1200" b="1" i="0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Клуб «История рода»  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10:00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понедельник,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Группа здоровья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9:30</a:t>
                      </a:r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вторник,</a:t>
                      </a:r>
                    </a:p>
                    <a:p>
                      <a:pPr algn="ctr"/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четверг </a:t>
                      </a:r>
                      <a:endParaRPr lang="ru-RU" sz="12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Оздоровительная физкультура 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9:30</a:t>
                      </a:r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понедельник,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среда</a:t>
                      </a:r>
                      <a:endParaRPr lang="ru-RU" sz="12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 smtClean="0">
                          <a:solidFill>
                            <a:schemeClr val="tx1"/>
                          </a:solidFill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Кружок по </a:t>
                      </a:r>
                      <a:r>
                        <a:rPr lang="ru-RU" sz="1800" b="0" u="none" strike="noStrike" dirty="0" err="1" smtClean="0">
                          <a:solidFill>
                            <a:schemeClr val="tx1"/>
                          </a:solidFill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танцепластике</a:t>
                      </a:r>
                      <a:endParaRPr lang="ru-RU" sz="1800" b="0" u="none" strike="noStrike" dirty="0" smtClean="0">
                        <a:solidFill>
                          <a:schemeClr val="tx1"/>
                        </a:solidFill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19:00</a:t>
                      </a:r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вторник,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четверг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Настольный теннис </a:t>
                      </a:r>
                      <a:endParaRPr lang="ru-RU" sz="1800" b="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12:00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 согласованию </a:t>
                      </a:r>
                      <a:endParaRPr lang="ru-RU" sz="12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u="none" strike="noStrike" dirty="0" smtClean="0">
                          <a:solidFill>
                            <a:schemeClr val="tx1"/>
                          </a:solidFill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Театральная</a:t>
                      </a:r>
                      <a:r>
                        <a:rPr lang="ru-RU" sz="1800" b="0" u="none" strike="noStrike" baseline="0" dirty="0" smtClean="0">
                          <a:solidFill>
                            <a:schemeClr val="tx1"/>
                          </a:solidFill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студия</a:t>
                      </a:r>
                      <a:endParaRPr lang="ru-RU" sz="1800" b="0" u="none" strike="noStrike" dirty="0">
                        <a:solidFill>
                          <a:schemeClr val="tx1"/>
                        </a:solidFill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 согласованию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Швейбат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endParaRPr lang="ru-RU" sz="1800" b="1" spc="-10" dirty="0">
                        <a:solidFill>
                          <a:srgbClr val="231F2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090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230</Words>
  <Application>Microsoft Office PowerPoint</Application>
  <PresentationFormat>Произвольный</PresentationFormat>
  <Paragraphs>67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 НА СЕНТЯБРЬ 2026</vt:lpstr>
      <vt:lpstr>МЕРОПРИЯТИЯ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55</cp:revision>
  <dcterms:created xsi:type="dcterms:W3CDTF">2025-11-06T11:20:25Z</dcterms:created>
  <dcterms:modified xsi:type="dcterms:W3CDTF">2026-08-28T12:35:31Z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