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15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9650" y="316976"/>
            <a:ext cx="3589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lang="ru-RU" spc="-5" smtClean="0"/>
              <a:t> </a:t>
            </a:r>
            <a:r>
              <a:rPr lang="ru-RU" spc="-7" smtClean="0">
                <a:solidFill>
                  <a:srgbClr val="FFFFFF"/>
                </a:solidFill>
              </a:rPr>
              <a:t>СЕНТЯБРЬ</a:t>
            </a:r>
            <a:br>
              <a:rPr lang="ru-RU" spc="-7" smtClean="0">
                <a:solidFill>
                  <a:srgbClr val="FFFFFF"/>
                </a:solidFill>
              </a:rPr>
            </a:b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 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с.Липин Бор, ул.Смирнова, д.8А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(81758) 2-13-95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Литомина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Анастасия Владимировна</a:t>
            </a:r>
            <a:endParaRPr lang="ru-RU"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 Отделение Фонда</a:t>
            </a:r>
            <a:r>
              <a:rPr lang="ru-RU" sz="800" b="0" strike="noStrike" spc="488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 dirty="0" smtClean="0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88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1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26" dirty="0" smtClean="0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 dirty="0" smtClean="0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35" dirty="0" smtClean="0">
                <a:solidFill>
                  <a:srgbClr val="FFFFFF"/>
                </a:solidFill>
                <a:latin typeface="Calibri"/>
                <a:ea typeface="DejaVu Sans"/>
              </a:rPr>
              <a:t> Волого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  <a:ea typeface="DejaVu Sans"/>
              </a:rPr>
              <a:t>дской</a:t>
            </a:r>
            <a:r>
              <a:rPr lang="ru-RU" sz="800" spc="-12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spc="-12" dirty="0" smtClean="0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r>
              <a:rPr lang="ru-RU" sz="800" b="0" strike="noStrike" spc="488" dirty="0" smtClean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8248134"/>
              </p:ext>
            </p:extLst>
          </p:nvPr>
        </p:nvGraphicFramePr>
        <p:xfrm>
          <a:off x="340866" y="1993900"/>
          <a:ext cx="6956441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18041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550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92004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6920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11.09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День трезвости.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Пешая прогулка по берегу Белого озера</a:t>
                      </a:r>
                      <a:r>
                        <a:rPr lang="ru-RU" sz="1800" b="0" strike="noStrike" spc="-1" baseline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, посещение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парка «Владения Золотой Рыбки»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920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21.09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День воинской славы России. Викторина посвященная победе Дмитрия Донского в Куликовской битве</a:t>
                      </a: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125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spc="-10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17.09</a:t>
                      </a: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и по необходимости</a:t>
                      </a:r>
                      <a:endParaRPr lang="ru-RU" sz="12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Индивидуальные консультации по вопросам применения пенсионного и социального законодательства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endParaRPr lang="ru-RU" sz="1800" b="1" spc="-1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128</Words>
  <Application>Microsoft Office PowerPoint</Application>
  <PresentationFormat>Произвольный</PresentationFormat>
  <Paragraphs>31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39</cp:revision>
  <dcterms:created xsi:type="dcterms:W3CDTF">2025-11-06T11:20:25Z</dcterms:created>
  <dcterms:modified xsi:type="dcterms:W3CDTF">2026-08-28T12:31:30Z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