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60" y="7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45936" y="316976"/>
            <a:ext cx="4193380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pc="-10" dirty="0" smtClean="0"/>
              <a:t>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7" dirty="0" smtClean="0">
                <a:solidFill>
                  <a:srgbClr val="FFFFFF"/>
                </a:solidFill>
              </a:rPr>
              <a:t>СЕНТЯБРЬ</a:t>
            </a:r>
            <a:br>
              <a:rPr lang="ru-RU" spc="-7" dirty="0" smtClean="0">
                <a:solidFill>
                  <a:srgbClr val="FFFFFF"/>
                </a:solidFill>
              </a:rPr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169420" y="8347651"/>
            <a:ext cx="5926448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err="1" smtClean="0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. Великий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Устюг, ул.2-я Пролетарская, д.34А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(81738) 2-46-30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Абрамова Елена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9767655"/>
              </p:ext>
            </p:extLst>
          </p:nvPr>
        </p:nvGraphicFramePr>
        <p:xfrm>
          <a:off x="389050" y="1811020"/>
          <a:ext cx="6790065" cy="528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8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07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01.09</a:t>
                      </a:r>
                      <a:endParaRPr lang="ru-RU" sz="1800" b="1" strike="noStrike" spc="-1" dirty="0">
                        <a:solidFill>
                          <a:schemeClr val="tx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Репетиция  театрального кружка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89916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04.09</a:t>
                      </a:r>
                      <a:endParaRPr lang="ru-RU" sz="1800" b="1" strike="noStrike" spc="-1" dirty="0">
                        <a:solidFill>
                          <a:schemeClr val="tx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Кружок рукоделия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  <a:endParaRPr lang="ru-RU" sz="1800" b="1" strike="noStrike" spc="-1" dirty="0">
                        <a:solidFill>
                          <a:schemeClr val="tx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Репетиция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театрального кружка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15:00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11.09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Знакомство с традициями народов мира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15.09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Запись сказки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18.09</a:t>
                      </a:r>
                      <a:endParaRPr lang="ru-RU" sz="1800" b="1" strike="noStrike" spc="-1" dirty="0">
                        <a:solidFill>
                          <a:schemeClr val="tx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Экскурсионная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оездка в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Усть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Алексеево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25.09</a:t>
                      </a:r>
                      <a:endParaRPr lang="ru-RU" sz="1800" b="1" strike="noStrike" spc="-1" dirty="0">
                        <a:solidFill>
                          <a:schemeClr val="tx1"/>
                        </a:solidFill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Встреча с интересным человеком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1050" y="316976"/>
            <a:ext cx="3818265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pc="-10" dirty="0" smtClean="0"/>
              <a:t>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7" smtClean="0">
                <a:solidFill>
                  <a:srgbClr val="FFFFFF"/>
                </a:solidFill>
              </a:rPr>
              <a:t>СЕНТЯБРЬ</a:t>
            </a:r>
            <a:br>
              <a:rPr lang="ru-RU" spc="-7" smtClean="0">
                <a:solidFill>
                  <a:srgbClr val="FFFFFF"/>
                </a:solidFill>
              </a:rPr>
            </a:b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169420" y="8347651"/>
            <a:ext cx="5926448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Великий Устюг, ул.2-я Пролетарская, д.34А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(81738) 2-46-30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Абрамова Елена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720170"/>
              </p:ext>
            </p:extLst>
          </p:nvPr>
        </p:nvGraphicFramePr>
        <p:xfrm>
          <a:off x="512394" y="2451100"/>
          <a:ext cx="6790065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4958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226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 договоренности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Встречи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представителем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Альфа-банка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обучения пользования картой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 раза в месяц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61705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каждый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вторник</a:t>
                      </a:r>
                      <a:endParaRPr lang="ru-RU" sz="12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когнитивных практик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</a:p>
                  </a:txBody>
                  <a:tcPr/>
                </a:tc>
              </a:tr>
              <a:tr h="60214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в течение месяца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Работа книжного уголка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  <a:r>
                        <a:rPr lang="en-US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  <a:r>
                        <a:rPr lang="ru-RU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.09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и</a:t>
                      </a:r>
                      <a:r>
                        <a:rPr lang="ru-RU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течение месяца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Индивидуальные консультации по вопросам применения пенсионного и социального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законодательства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</a:p>
                    <a:p>
                      <a:pPr algn="ctr"/>
                      <a:endParaRPr lang="ru-RU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218</Words>
  <Application>Microsoft Office PowerPoint</Application>
  <PresentationFormat>Произвольный</PresentationFormat>
  <Paragraphs>68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 НА СЕНТЯБРЬ 2026</vt:lpstr>
      <vt:lpstr>МЕРОПРИЯТИЯ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50</cp:revision>
  <dcterms:created xsi:type="dcterms:W3CDTF">2025-11-06T11:20:25Z</dcterms:created>
  <dcterms:modified xsi:type="dcterms:W3CDTF">2026-08-28T12:32:12Z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