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D0D8E7"/>
    <a:srgbClr val="E9EC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Овал 3"/>
          <p:cNvSpPr/>
          <p:nvPr/>
        </p:nvSpPr>
        <p:spPr>
          <a:xfrm>
            <a:off x="6047640" y="8100000"/>
            <a:ext cx="813600" cy="651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39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42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4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80000" y="214200"/>
            <a:ext cx="2457720" cy="1404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АПРЕЛ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Ь</a:t>
            </a:r>
            <a:endParaRPr lang="ru-RU" sz="2700" b="0" strike="noStrike" spc="-1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236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 Бабаево, ул. Карла Маркса, д. 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(881743) 2-33-73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Черепанова Елена Евгеньевна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4083120" y="7611480"/>
            <a:ext cx="3295800" cy="8400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–17:00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  <a:ea typeface="DejaVu Sans"/>
              </a:rPr>
              <a:t>п</a:t>
            </a:r>
            <a:r>
              <a:rPr lang="ru-RU" sz="1600" b="1" strike="noStrike" spc="-21" dirty="0" smtClean="0">
                <a:solidFill>
                  <a:srgbClr val="58595B"/>
                </a:solidFill>
                <a:latin typeface="Calibri"/>
                <a:ea typeface="DejaVu Sans"/>
              </a:rPr>
              <a:t>ятница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с 08:00 — 16:00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5">
                <a:solidFill>
                  <a:srgbClr val="FFFFFF"/>
                </a:solidFill>
                <a:latin typeface="Calibri"/>
                <a:ea typeface="DejaVu Sans"/>
              </a:rPr>
              <a:t> Волого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дской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180000"/>
            <a:ext cx="2516040" cy="981360"/>
            <a:chOff x="512280" y="180000"/>
            <a:chExt cx="2516040" cy="981360"/>
          </a:xfrm>
        </p:grpSpPr>
        <p:pic>
          <p:nvPicPr>
            <p:cNvPr id="53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18000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50544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5" name="object 51"/>
            <p:cNvGrpSpPr/>
            <p:nvPr/>
          </p:nvGrpSpPr>
          <p:grpSpPr>
            <a:xfrm>
              <a:off x="1917720" y="505440"/>
              <a:ext cx="446040" cy="149400"/>
              <a:chOff x="1917720" y="505440"/>
              <a:chExt cx="446040" cy="14940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50544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7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50580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74052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741960"/>
              <a:ext cx="675720" cy="181800"/>
              <a:chOff x="1762920" y="741960"/>
              <a:chExt cx="675720" cy="18180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74232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74196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742320"/>
              <a:ext cx="289080" cy="148320"/>
              <a:chOff x="2489040" y="742320"/>
              <a:chExt cx="289080" cy="14832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74232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74232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975240"/>
              <a:ext cx="1471680" cy="186120"/>
              <a:chOff x="1556640" y="975240"/>
              <a:chExt cx="1471680" cy="18612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98280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98280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97524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98280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98172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1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98172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98172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 cstate="print"/>
          <a:stretch/>
        </p:blipFill>
        <p:spPr>
          <a:xfrm>
            <a:off x="6162120" y="823644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393874" y="1818360"/>
          <a:ext cx="6922406" cy="5368528"/>
        </p:xfrm>
        <a:graphic>
          <a:graphicData uri="http://schemas.openxmlformats.org/drawingml/2006/table">
            <a:tbl>
              <a:tblPr/>
              <a:tblGrid>
                <a:gridCol w="985286"/>
                <a:gridCol w="4788720"/>
                <a:gridCol w="1148400"/>
              </a:tblGrid>
              <a:tr h="587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439988">
                <a:tc>
                  <a:txBody>
                    <a:bodyPr/>
                    <a:lstStyle/>
                    <a:p>
                      <a:pPr lvl="1"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01.04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lvl="1"/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479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02.04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Проведение занятия по гимнастике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06.04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08.04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07.04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09.04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Проведение занятия по гимнастике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00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14.04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16.04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13.04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15.04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Проведение занятия по гимнастике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16.04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«Эхо Чернобыля. Подвиг ликвидаторов» 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87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21.04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23.04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Овал 3"/>
          <p:cNvSpPr/>
          <p:nvPr/>
        </p:nvSpPr>
        <p:spPr>
          <a:xfrm>
            <a:off x="6047640" y="8100000"/>
            <a:ext cx="813600" cy="651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79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0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81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2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83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680000" y="214200"/>
            <a:ext cx="2457720" cy="1404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7" dirty="0" smtClean="0">
                <a:solidFill>
                  <a:srgbClr val="FFFFFF"/>
                </a:solidFill>
                <a:latin typeface="Calibri"/>
              </a:rPr>
              <a:t>АПРЕ</a:t>
            </a:r>
            <a:r>
              <a:rPr lang="ru-RU" sz="2700" b="1" strike="noStrike" spc="-7" dirty="0" smtClean="0">
                <a:solidFill>
                  <a:srgbClr val="FFFFFF"/>
                </a:solidFill>
                <a:latin typeface="Calibri"/>
              </a:rPr>
              <a:t>Л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</a:rPr>
              <a:t>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88" name="object 43"/>
          <p:cNvSpPr/>
          <p:nvPr/>
        </p:nvSpPr>
        <p:spPr>
          <a:xfrm>
            <a:off x="628920" y="8441640"/>
            <a:ext cx="511236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 Бабаево, ул. Карла Маркса, д. 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(881743) 2-33-73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Черепанова Елена Евгеньевна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89" name="object 44"/>
          <p:cNvSpPr/>
          <p:nvPr/>
        </p:nvSpPr>
        <p:spPr>
          <a:xfrm>
            <a:off x="4083120" y="7611480"/>
            <a:ext cx="3295800" cy="8400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–17:00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  <a:ea typeface="DejaVu Sans"/>
              </a:rPr>
              <a:t>п</a:t>
            </a:r>
            <a:r>
              <a:rPr lang="ru-RU" sz="1600" b="1" strike="noStrike" spc="-21" dirty="0" smtClean="0">
                <a:solidFill>
                  <a:srgbClr val="58595B"/>
                </a:solidFill>
                <a:latin typeface="Calibri"/>
                <a:ea typeface="DejaVu Sans"/>
              </a:rPr>
              <a:t>ятница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с 08:00 — 16:00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90" name="object 45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5">
                <a:solidFill>
                  <a:srgbClr val="FFFFFF"/>
                </a:solidFill>
                <a:latin typeface="Calibri"/>
                <a:ea typeface="DejaVu Sans"/>
              </a:rPr>
              <a:t> Волого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дской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91" name="Группа 103"/>
          <p:cNvGrpSpPr/>
          <p:nvPr/>
        </p:nvGrpSpPr>
        <p:grpSpPr>
          <a:xfrm>
            <a:off x="512280" y="180000"/>
            <a:ext cx="2516040" cy="981360"/>
            <a:chOff x="512280" y="180000"/>
            <a:chExt cx="2516040" cy="981360"/>
          </a:xfrm>
        </p:grpSpPr>
        <p:pic>
          <p:nvPicPr>
            <p:cNvPr id="92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18000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3" name="object 50"/>
            <p:cNvSpPr/>
            <p:nvPr/>
          </p:nvSpPr>
          <p:spPr>
            <a:xfrm>
              <a:off x="1577160" y="505440"/>
              <a:ext cx="293400" cy="1836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94" name="object 51"/>
            <p:cNvGrpSpPr/>
            <p:nvPr/>
          </p:nvGrpSpPr>
          <p:grpSpPr>
            <a:xfrm>
              <a:off x="1917720" y="505440"/>
              <a:ext cx="446040" cy="149400"/>
              <a:chOff x="1917720" y="505440"/>
              <a:chExt cx="446040" cy="149400"/>
            </a:xfrm>
          </p:grpSpPr>
          <p:sp>
            <p:nvSpPr>
              <p:cNvPr id="95" name="object 52"/>
              <p:cNvSpPr/>
              <p:nvPr/>
            </p:nvSpPr>
            <p:spPr>
              <a:xfrm>
                <a:off x="1917720" y="505440"/>
                <a:ext cx="28908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96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50580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7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74052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8" name="object 55"/>
            <p:cNvGrpSpPr/>
            <p:nvPr/>
          </p:nvGrpSpPr>
          <p:grpSpPr>
            <a:xfrm>
              <a:off x="1762920" y="741960"/>
              <a:ext cx="675720" cy="181800"/>
              <a:chOff x="1762920" y="741960"/>
              <a:chExt cx="675720" cy="181800"/>
            </a:xfrm>
          </p:grpSpPr>
          <p:pic>
            <p:nvPicPr>
              <p:cNvPr id="99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74232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0" name="object 57"/>
              <p:cNvSpPr/>
              <p:nvPr/>
            </p:nvSpPr>
            <p:spPr>
              <a:xfrm>
                <a:off x="1917720" y="741960"/>
                <a:ext cx="520920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1" name="object 58"/>
            <p:cNvGrpSpPr/>
            <p:nvPr/>
          </p:nvGrpSpPr>
          <p:grpSpPr>
            <a:xfrm>
              <a:off x="2489040" y="742320"/>
              <a:ext cx="289080" cy="148320"/>
              <a:chOff x="2489040" y="742320"/>
              <a:chExt cx="289080" cy="148320"/>
            </a:xfrm>
          </p:grpSpPr>
          <p:pic>
            <p:nvPicPr>
              <p:cNvPr id="102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74232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74232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4" name="object 61"/>
            <p:cNvGrpSpPr/>
            <p:nvPr/>
          </p:nvGrpSpPr>
          <p:grpSpPr>
            <a:xfrm>
              <a:off x="1556640" y="975240"/>
              <a:ext cx="1471680" cy="186120"/>
              <a:chOff x="1556640" y="975240"/>
              <a:chExt cx="1471680" cy="186120"/>
            </a:xfrm>
          </p:grpSpPr>
          <p:pic>
            <p:nvPicPr>
              <p:cNvPr id="105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98280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98280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97524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8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98280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9" name="object 66"/>
              <p:cNvSpPr/>
              <p:nvPr/>
            </p:nvSpPr>
            <p:spPr>
              <a:xfrm>
                <a:off x="2494080" y="981720"/>
                <a:ext cx="136800" cy="1479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10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98172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1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98172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2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3" name="object 48"/>
          <p:cNvPicPr/>
          <p:nvPr/>
        </p:nvPicPr>
        <p:blipFill>
          <a:blip r:embed="rId20" cstate="print"/>
          <a:stretch/>
        </p:blipFill>
        <p:spPr>
          <a:xfrm>
            <a:off x="6162120" y="823644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4"/>
          <p:cNvGraphicFramePr/>
          <p:nvPr/>
        </p:nvGraphicFramePr>
        <p:xfrm>
          <a:off x="465840" y="1818360"/>
          <a:ext cx="6912000" cy="5304840"/>
        </p:xfrm>
        <a:graphic>
          <a:graphicData uri="http://schemas.openxmlformats.org/drawingml/2006/table">
            <a:tbl>
              <a:tblPr/>
              <a:tblGrid>
                <a:gridCol w="936000"/>
                <a:gridCol w="4752000"/>
                <a:gridCol w="1224000"/>
              </a:tblGrid>
              <a:tr h="701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20.04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22.04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Проведение занятия по гимнастике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20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27.04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29.04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«Помогаем делом» Плетение сетей на СВО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29.04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Встреча с участниками ликвидации последствий ЧАЭС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15: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28.04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30.04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Занятия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по гимнастике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23.04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(ВКС, ответственный - начальник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УдиОР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 Лаврентьева В.В.)</a:t>
                      </a:r>
                      <a:endParaRPr lang="ru-RU" sz="16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15:00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30.04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Мероприятие, посвященное Дню малочисленных народов Севера. Встреча с вепсами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</a:rPr>
                        <a:t>Бабаевского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 МО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12: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254</Words>
  <Application>Microsoft Office PowerPoint</Application>
  <PresentationFormat>Произвольный</PresentationFormat>
  <Paragraphs>79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МЕРОПРИЯТИЯНА АПРЕЛЬ 2026</vt:lpstr>
      <vt:lpstr>МЕРОПРИЯТИЯНА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31</cp:revision>
  <dcterms:created xsi:type="dcterms:W3CDTF">2025-11-06T11:20:25Z</dcterms:created>
  <dcterms:modified xsi:type="dcterms:W3CDTF">2026-03-24T06:50:41Z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