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090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96851" y="8354859"/>
            <a:ext cx="5865821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с.им.Бабушкина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д.57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(81745) 2-13-03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Манойлова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154507"/>
              </p:ext>
            </p:extLst>
          </p:nvPr>
        </p:nvGraphicFramePr>
        <p:xfrm>
          <a:off x="349250" y="1917700"/>
          <a:ext cx="6934200" cy="5212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858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8735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01.04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«Зеленый вызов» - эколого-краеведческая игра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10:30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046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Экскурсия в музей.  «В гости к хозяюшке на Пасху»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685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07.04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День здоровья. Участие в окружных мероприятиях приуроченных ко Дню здоровья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2671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08.04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«Освоение космоса» тематический вечер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10:30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16.04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«Эхо Чернобыля. Подвиг ликвидаторов»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22.04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«Народы России — одна семья»  этнографическая беседа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/>
                </a:tc>
              </a:tr>
              <a:tr h="114060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23.04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endParaRPr lang="ru-RU" sz="1800" b="0" u="none" strike="noStrike" dirty="0" smtClean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ВКС, ответственный </a:t>
                      </a:r>
                      <a:r>
                        <a:rPr lang="ru-RU" sz="16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b="0" u="none" strike="noStrike" dirty="0" err="1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6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Лаврентьева В.В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993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96851" y="8354859"/>
            <a:ext cx="5865821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с.им.Бабушкина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д.57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(81745) 2-13-03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Манойлова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224372"/>
              </p:ext>
            </p:extLst>
          </p:nvPr>
        </p:nvGraphicFramePr>
        <p:xfrm>
          <a:off x="425450" y="2298700"/>
          <a:ext cx="6790065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9098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29.04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«Вологжане — герои Отечества» тематический вечер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10:30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14478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5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–  руководитель клиентской службы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Манойлова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вторникам</a:t>
                      </a:r>
                      <a:endParaRPr lang="ru-RU" sz="15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«Волшебная кисточка» кружок по изобразительному искусству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7540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понедельникам и пятницам </a:t>
                      </a:r>
                      <a:endParaRPr lang="ru-RU" sz="15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настольным играм (шашки, шахматы, русское лото, домино)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7841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воскресеньям</a:t>
                      </a:r>
                      <a:endParaRPr lang="ru-RU" sz="15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скандинавской ходьбе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254</Words>
  <Application>Microsoft Office PowerPoint</Application>
  <PresentationFormat>Произвольный</PresentationFormat>
  <Paragraphs>64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045LavrentievaVV</cp:lastModifiedBy>
  <cp:revision>30</cp:revision>
  <dcterms:created xsi:type="dcterms:W3CDTF">2025-11-06T11:20:25Z</dcterms:created>
  <dcterms:modified xsi:type="dcterms:W3CDTF">2026-03-30T06:12:17Z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