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090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65978" y="8345204"/>
            <a:ext cx="5751472" cy="206293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4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г.Белозерск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ул.Дзержинского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д.24/64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(81756) 2-14-59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Пузакова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558105"/>
              </p:ext>
            </p:extLst>
          </p:nvPr>
        </p:nvGraphicFramePr>
        <p:xfrm>
          <a:off x="349250" y="1917700"/>
          <a:ext cx="7010400" cy="467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196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01-30.04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Кружок  "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Досуговый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 момент"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14:00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08.04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22.04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09.04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Работа передвижного библиотечного пункта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12:00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2844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 клуба "Ромашка"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12:00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16.04</a:t>
                      </a:r>
                      <a:endParaRPr lang="ru-RU" sz="1800" b="1" strike="noStrike" spc="-12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Трансляция проекта Знание. Лекторий. </a:t>
                      </a:r>
                    </a:p>
                    <a:p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«Эхо Чернобыля. Подвиг ликвидаторов»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20.04</a:t>
                      </a:r>
                      <a:endParaRPr lang="ru-RU" sz="1800" b="1" strike="noStrike" spc="-12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Викторины у Марины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11:00</a:t>
                      </a:r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24.04</a:t>
                      </a:r>
                      <a:endParaRPr lang="ru-RU" sz="1800" b="1" strike="noStrike" spc="-12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Заседание бюро районной ветеранской организации</a:t>
                      </a:r>
                      <a:endParaRPr lang="ru-RU" sz="1800" b="0" strike="noStrike" spc="-1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16:00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65978" y="8345204"/>
            <a:ext cx="5751472" cy="206293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4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г.Белозерск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ул.Дзержинского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д.24/64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(81756) 2-14-59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Пузакова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558105"/>
              </p:ext>
            </p:extLst>
          </p:nvPr>
        </p:nvGraphicFramePr>
        <p:xfrm>
          <a:off x="349250" y="1917700"/>
          <a:ext cx="70104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196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Прием управляющего </a:t>
                      </a:r>
                    </a:p>
                    <a:p>
                      <a:pPr algn="just"/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отделением Королевой Г.В., вопросы пенсионного законодательства </a:t>
                      </a:r>
                    </a:p>
                    <a:p>
                      <a:pPr algn="just"/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(ВКС, ответственный – начальник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 Лаврентьева В.В.)               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  <a:endParaRPr lang="ru-RU" sz="1800" b="1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Урок пенсионной грамотности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194</Words>
  <Application>Microsoft Office PowerPoint</Application>
  <PresentationFormat>Произвольный</PresentationFormat>
  <Paragraphs>62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045LavrentievaVV</cp:lastModifiedBy>
  <cp:revision>30</cp:revision>
  <dcterms:created xsi:type="dcterms:W3CDTF">2025-11-06T11:20:25Z</dcterms:created>
  <dcterms:modified xsi:type="dcterms:W3CDTF">2026-03-30T06:13:27Z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