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г.Грязовец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7675128"/>
              </p:ext>
            </p:extLst>
          </p:nvPr>
        </p:nvGraphicFramePr>
        <p:xfrm>
          <a:off x="349250" y="1917700"/>
          <a:ext cx="6790065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25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06.04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21.04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«Рукодельница»</a:t>
                      </a:r>
                      <a:endParaRPr lang="ru-RU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</a:p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10.04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представителем Территориальной избирательной комиссии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Грязовецкого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округа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11: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tx1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>
                          <a:solidFill>
                            <a:schemeClr val="tx1"/>
                          </a:solidFill>
                          <a:latin typeface="Calibri"/>
                        </a:rPr>
                        <a:t>«Эхо Чернобыля. Подвиг ликвидаторов» 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16.04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участниками ликвидации аварии на ЧАЭС в 1986 году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23.04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Посиделки в мини-кафе «Душевный разговор», мастер-класс</a:t>
                      </a:r>
                      <a:endParaRPr lang="ru-RU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11:00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892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Онлайн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мероприятие РГО «Знание».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Праздничное мероприятие в преддверии 9 мая.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3486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г.Грязовец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89068652"/>
              </p:ext>
            </p:extLst>
          </p:nvPr>
        </p:nvGraphicFramePr>
        <p:xfrm>
          <a:off x="349250" y="1841501"/>
          <a:ext cx="6790065" cy="480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95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2649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- начальник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Тренировки по игре в настольный теннис и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09:00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marL="0"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 руководитель клиентской службы Разживина И.В.)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959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в течение месяца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 по игре в шашки, шахматы и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241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31</cp:revision>
  <dcterms:created xsi:type="dcterms:W3CDTF">2025-11-06T11:20:25Z</dcterms:created>
  <dcterms:modified xsi:type="dcterms:W3CDTF">2026-03-24T06:53:17Z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