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7"/>
    <a:srgbClr val="E9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22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1840" cy="3579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Группа 1"/>
          <p:cNvGrpSpPr/>
          <p:nvPr/>
        </p:nvGrpSpPr>
        <p:grpSpPr>
          <a:xfrm>
            <a:off x="644400" y="8176320"/>
            <a:ext cx="1144080" cy="128880"/>
            <a:chOff x="644400" y="8176320"/>
            <a:chExt cx="1144080" cy="12888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072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8633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2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162250, г.Харовск, ул. Ленинградская,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3680" cy="7900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dirty="0" smtClean="0">
                <a:solidFill>
                  <a:srgbClr val="FFFFFF"/>
                </a:solidFill>
                <a:latin typeface="Calibri"/>
              </a:rPr>
              <a:t>Отделение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дской области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endParaRPr lang="ru-RU" sz="800" dirty="0">
              <a:latin typeface="Calibri"/>
              <a:cs typeface="Calibri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3880" cy="979200"/>
            <a:chOff x="512280" y="489240"/>
            <a:chExt cx="2513880" cy="97920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560" cy="953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240" cy="1814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3880" cy="147240"/>
              <a:chOff x="1917720" y="814680"/>
              <a:chExt cx="443880" cy="1472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92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36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880" cy="149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3560" cy="179640"/>
              <a:chOff x="1762920" y="1051200"/>
              <a:chExt cx="673560" cy="1796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800" cy="146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760" cy="1796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6920" cy="146160"/>
              <a:chOff x="2489040" y="1051560"/>
              <a:chExt cx="286920" cy="1461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000" cy="146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00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9520" cy="183960"/>
              <a:chOff x="1556640" y="1284480"/>
              <a:chExt cx="1469520" cy="1839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32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400" cy="183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464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320" cy="177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520" cy="1461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537890" y="1890316"/>
          <a:ext cx="6648480" cy="4946520"/>
        </p:xfrm>
        <a:graphic>
          <a:graphicData uri="http://schemas.openxmlformats.org/drawingml/2006/table">
            <a:tbl>
              <a:tblPr/>
              <a:tblGrid>
                <a:gridCol w="1036080"/>
                <a:gridCol w="4652552"/>
                <a:gridCol w="959848"/>
              </a:tblGrid>
              <a:tr h="486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62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15.04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Фестиваль-конкурс «По дорогам русских сказок» в рамках проведения всероссийской акции «Сказки народов мира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»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(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ответственный -  серебряный волонтер Ганичева Т.В.)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62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  <a:cs typeface="+mn-cs"/>
                        </a:rPr>
                        <a:t>Трансляция проекта Знание. Лекторий.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  <a:cs typeface="+mn-cs"/>
                        </a:rPr>
                        <a:t>«Эхо Чернобыля. Подвиг ликвидаторов»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7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18.04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Участие в межокружном фестивале творчества «Танцевальная мозаика»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(ответственный -  серебряный волонтер Ганичева Т.В.)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62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23.04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(ВКС, ответственный -начальник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 Лаврентьева В.В.)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4" name="Прямоугольник 73"/>
          <p:cNvSpPr/>
          <p:nvPr/>
        </p:nvSpPr>
        <p:spPr>
          <a:xfrm>
            <a:off x="3634234" y="7362924"/>
            <a:ext cx="3528391" cy="822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4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                              пятница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1840" cy="3579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4080" cy="128880"/>
            <a:chOff x="644400" y="8176320"/>
            <a:chExt cx="1144080" cy="12888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072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 idx="4294967295"/>
          </p:nvPr>
        </p:nvSpPr>
        <p:spPr>
          <a:xfrm>
            <a:off x="4822920" y="316800"/>
            <a:ext cx="2312640" cy="18633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2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162250,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г.Харовск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, ул. Ленинградская, 41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3680" cy="7900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dirty="0" smtClean="0">
                <a:solidFill>
                  <a:srgbClr val="FFFFFF"/>
                </a:solidFill>
                <a:latin typeface="Calibri"/>
              </a:rPr>
              <a:t>Отделение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дской области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endParaRPr lang="ru-RU" sz="800" dirty="0">
              <a:latin typeface="Calibri"/>
              <a:cs typeface="Calibri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3880" cy="979200"/>
            <a:chOff x="512280" y="489240"/>
            <a:chExt cx="2513880" cy="97920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560" cy="953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240" cy="1814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3880" cy="147240"/>
              <a:chOff x="1917720" y="814680"/>
              <a:chExt cx="443880" cy="1472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92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36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880" cy="149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3560" cy="179640"/>
              <a:chOff x="1762920" y="1051200"/>
              <a:chExt cx="673560" cy="1796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800" cy="146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760" cy="1796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6920" cy="146160"/>
              <a:chOff x="2489040" y="1051560"/>
              <a:chExt cx="286920" cy="1461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000" cy="146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00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69520" cy="183960"/>
              <a:chOff x="1556640" y="1284480"/>
              <a:chExt cx="1469520" cy="1839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32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400" cy="183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464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320" cy="177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520" cy="1461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537890" y="1890316"/>
          <a:ext cx="6648480" cy="5277353"/>
        </p:xfrm>
        <a:graphic>
          <a:graphicData uri="http://schemas.openxmlformats.org/drawingml/2006/table">
            <a:tbl>
              <a:tblPr/>
              <a:tblGrid>
                <a:gridCol w="1440160"/>
                <a:gridCol w="4248472"/>
                <a:gridCol w="959848"/>
              </a:tblGrid>
              <a:tr h="6571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2010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28.04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Мероприятие, посвященное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сороколетию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 со дня ликвидации аварии на Чернобыльской АЭС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 (ответственный-  руководитель клиентской службы Майская Н.Р.)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651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По необходимости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в течение месяца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571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Каждый</a:t>
                      </a:r>
                      <a:r>
                        <a:rPr lang="ru-RU" sz="1400" b="1" strike="noStrike" spc="-12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вторник 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Кружок «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</a:rPr>
                        <a:t>Декупаж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»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(ответственный-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серебряный волонтер Волкова Т.С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571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Каждую среду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Клуб «Хозяюшка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»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(ответственный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серебряный- волонтер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Черепягина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 Л.Н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387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Каждый четверг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Клуб любителей игры в шашки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(ответственный -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серебряный волонтер Акимов Ю.Н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11:3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48" name="Прямоугольник 47"/>
          <p:cNvSpPr/>
          <p:nvPr/>
        </p:nvSpPr>
        <p:spPr>
          <a:xfrm>
            <a:off x="2986162" y="7624273"/>
            <a:ext cx="4104455" cy="40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lang="ru-RU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274194" y="7218908"/>
            <a:ext cx="3888431" cy="822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4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                              пятница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265</Words>
  <Application>Microsoft Office PowerPoint</Application>
  <PresentationFormat>Произвольный</PresentationFormat>
  <Paragraphs>56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31</cp:revision>
  <cp:lastPrinted>2026-03-20T10:40:59Z</cp:lastPrinted>
  <dcterms:created xsi:type="dcterms:W3CDTF">2025-11-06T11:20:25Z</dcterms:created>
  <dcterms:modified xsi:type="dcterms:W3CDTF">2026-03-25T10:31:10Z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