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7"/>
    <a:srgbClr val="E9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74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0080" cy="12960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1440" cy="1263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9080" cy="12960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6080" cy="12960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6920" cy="12600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9800" cy="12780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 rot="15600">
            <a:off x="4756320" y="142200"/>
            <a:ext cx="2313360" cy="186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44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 </a:t>
            </a:r>
            <a:endParaRPr lang="ru-RU" sz="2700" b="0" strike="noStrike" spc="-1">
              <a:latin typeface="Arial"/>
            </a:endParaRPr>
          </a:p>
          <a:p>
            <a:pPr marL="439560" indent="-42444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10920" cy="20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1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1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 Никольск, ул. Советская, 86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2-17-92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Джабарова Елена Александровна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3634200" y="7363080"/>
            <a:ext cx="3598920" cy="86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3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08:00 – 17:00 пятница 08:00-16:00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123240" y="8786520"/>
            <a:ext cx="914400" cy="74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1680" cy="116568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1960" cy="18216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7640" cy="14796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8080" cy="14688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6600" cy="15048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9520" cy="14688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9480" cy="18036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6720" cy="14688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7720" cy="14688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0040" cy="15228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1280" cy="15228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7120" cy="18468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1280" cy="15228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5360" cy="14652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7040" cy="17820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5240" cy="14688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3"/>
          <p:cNvGraphicFramePr/>
          <p:nvPr/>
        </p:nvGraphicFramePr>
        <p:xfrm>
          <a:off x="249840" y="2106360"/>
          <a:ext cx="6983640" cy="5016172"/>
        </p:xfrm>
        <a:graphic>
          <a:graphicData uri="http://schemas.openxmlformats.org/drawingml/2006/table">
            <a:tbl>
              <a:tblPr/>
              <a:tblGrid>
                <a:gridCol w="906120"/>
                <a:gridCol w="4891680"/>
                <a:gridCol w="118584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8000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07.04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«Клуб путешественников»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Экскурсия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по Никольским святыням. С. Лоха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08:00</a:t>
                      </a:r>
                      <a:endParaRPr lang="ru-RU" sz="18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«Эхо Чернобыля. Подвиг ликвидаторов»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«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Никольчане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-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участники ликвидации аварии на ЧАЭС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«Ваша безопасность в ваших руках. Как уберечь себя и своих близких» встреча с представителями МВД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781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4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24.04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(ВКС, ответственный - начальник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Лаврентьева В.В.)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ln>
            <a:noFill/>
          </a:ln>
        </p:spPr>
      </p:pic>
      <p:sp>
        <p:nvSpPr>
          <p:cNvPr id="72" name="CustomShape 1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3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0080" cy="129600"/>
          </a:xfrm>
          <a:prstGeom prst="rect">
            <a:avLst/>
          </a:prstGeom>
          <a:ln>
            <a:noFill/>
          </a:ln>
        </p:spPr>
      </p:pic>
      <p:sp>
        <p:nvSpPr>
          <p:cNvPr id="74" name="CustomShape 2"/>
          <p:cNvSpPr/>
          <p:nvPr/>
        </p:nvSpPr>
        <p:spPr>
          <a:xfrm>
            <a:off x="771480" y="8178120"/>
            <a:ext cx="91440" cy="1263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9080" cy="129600"/>
          </a:xfrm>
          <a:prstGeom prst="rect">
            <a:avLst/>
          </a:prstGeom>
          <a:ln>
            <a:noFill/>
          </a:ln>
        </p:spPr>
      </p:pic>
      <p:pic>
        <p:nvPicPr>
          <p:cNvPr id="76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6080" cy="129600"/>
          </a:xfrm>
          <a:prstGeom prst="rect">
            <a:avLst/>
          </a:prstGeom>
          <a:ln>
            <a:noFill/>
          </a:ln>
        </p:spPr>
      </p:pic>
      <p:pic>
        <p:nvPicPr>
          <p:cNvPr id="77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6920" cy="126000"/>
          </a:xfrm>
          <a:prstGeom prst="rect">
            <a:avLst/>
          </a:prstGeom>
          <a:ln>
            <a:noFill/>
          </a:ln>
        </p:spPr>
      </p:pic>
      <p:pic>
        <p:nvPicPr>
          <p:cNvPr id="78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9800" cy="127800"/>
          </a:xfrm>
          <a:prstGeom prst="rect">
            <a:avLst/>
          </a:prstGeom>
          <a:ln>
            <a:noFill/>
          </a:ln>
        </p:spPr>
      </p:pic>
      <p:sp>
        <p:nvSpPr>
          <p:cNvPr id="79" name="CustomShape 3"/>
          <p:cNvSpPr/>
          <p:nvPr/>
        </p:nvSpPr>
        <p:spPr>
          <a:xfrm rot="15600">
            <a:off x="4756320" y="142200"/>
            <a:ext cx="2313360" cy="186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44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АПРЕЛЬ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80" name="CustomShape 4"/>
          <p:cNvSpPr/>
          <p:nvPr/>
        </p:nvSpPr>
        <p:spPr>
          <a:xfrm>
            <a:off x="628920" y="8441640"/>
            <a:ext cx="5110920" cy="20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1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1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 Никольск, ул. Советская, 86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2-17-92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Джабарова Елена Александровна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81" name="CustomShape 5"/>
          <p:cNvSpPr/>
          <p:nvPr/>
        </p:nvSpPr>
        <p:spPr>
          <a:xfrm>
            <a:off x="3706200" y="7361640"/>
            <a:ext cx="3407400" cy="79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3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08:00 – 17:00 пятница 08:00 – 16:00</a:t>
            </a:r>
            <a:endParaRPr lang="ru-RU" sz="16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endParaRPr lang="ru-RU" sz="1600" b="0" strike="noStrike" spc="-1">
              <a:latin typeface="Arial"/>
            </a:endParaRPr>
          </a:p>
        </p:txBody>
      </p:sp>
      <p:sp>
        <p:nvSpPr>
          <p:cNvPr id="82" name="CustomShape 6"/>
          <p:cNvSpPr/>
          <p:nvPr/>
        </p:nvSpPr>
        <p:spPr>
          <a:xfrm>
            <a:off x="6123240" y="8786520"/>
            <a:ext cx="914400" cy="74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Вологодской области</a:t>
            </a:r>
            <a:endParaRPr lang="ru-RU" sz="800" spc="-1" dirty="0"/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pic>
        <p:nvPicPr>
          <p:cNvPr id="83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1680" cy="1165680"/>
          </a:xfrm>
          <a:prstGeom prst="rect">
            <a:avLst/>
          </a:prstGeom>
          <a:ln>
            <a:noFill/>
          </a:ln>
        </p:spPr>
      </p:pic>
      <p:sp>
        <p:nvSpPr>
          <p:cNvPr id="84" name="CustomShape 7"/>
          <p:cNvSpPr/>
          <p:nvPr/>
        </p:nvSpPr>
        <p:spPr>
          <a:xfrm>
            <a:off x="1577160" y="814680"/>
            <a:ext cx="291960" cy="18216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8"/>
          <p:cNvSpPr/>
          <p:nvPr/>
        </p:nvSpPr>
        <p:spPr>
          <a:xfrm>
            <a:off x="1917720" y="814680"/>
            <a:ext cx="287640" cy="14796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6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8080" cy="146880"/>
          </a:xfrm>
          <a:prstGeom prst="rect">
            <a:avLst/>
          </a:prstGeom>
          <a:ln>
            <a:noFill/>
          </a:ln>
        </p:spPr>
      </p:pic>
      <p:pic>
        <p:nvPicPr>
          <p:cNvPr id="87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6600" cy="150480"/>
          </a:xfrm>
          <a:prstGeom prst="rect">
            <a:avLst/>
          </a:prstGeom>
          <a:ln>
            <a:noFill/>
          </a:ln>
        </p:spPr>
      </p:pic>
      <p:pic>
        <p:nvPicPr>
          <p:cNvPr id="88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9520" cy="146880"/>
          </a:xfrm>
          <a:prstGeom prst="rect">
            <a:avLst/>
          </a:prstGeom>
          <a:ln>
            <a:noFill/>
          </a:ln>
        </p:spPr>
      </p:pic>
      <p:sp>
        <p:nvSpPr>
          <p:cNvPr id="89" name="CustomShape 9"/>
          <p:cNvSpPr/>
          <p:nvPr/>
        </p:nvSpPr>
        <p:spPr>
          <a:xfrm>
            <a:off x="1917720" y="1051200"/>
            <a:ext cx="519480" cy="18036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0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6720" cy="146880"/>
          </a:xfrm>
          <a:prstGeom prst="rect">
            <a:avLst/>
          </a:prstGeom>
          <a:ln>
            <a:noFill/>
          </a:ln>
        </p:spPr>
      </p:pic>
      <p:pic>
        <p:nvPicPr>
          <p:cNvPr id="91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7720" cy="146880"/>
          </a:xfrm>
          <a:prstGeom prst="rect">
            <a:avLst/>
          </a:prstGeom>
          <a:ln>
            <a:noFill/>
          </a:ln>
        </p:spPr>
      </p:pic>
      <p:pic>
        <p:nvPicPr>
          <p:cNvPr id="92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0040" cy="152280"/>
          </a:xfrm>
          <a:prstGeom prst="rect">
            <a:avLst/>
          </a:prstGeom>
          <a:ln>
            <a:noFill/>
          </a:ln>
        </p:spPr>
      </p:pic>
      <p:pic>
        <p:nvPicPr>
          <p:cNvPr id="93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1280" cy="152280"/>
          </a:xfrm>
          <a:prstGeom prst="rect">
            <a:avLst/>
          </a:prstGeom>
          <a:ln>
            <a:noFill/>
          </a:ln>
        </p:spPr>
      </p:pic>
      <p:pic>
        <p:nvPicPr>
          <p:cNvPr id="94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7120" cy="184680"/>
          </a:xfrm>
          <a:prstGeom prst="rect">
            <a:avLst/>
          </a:prstGeom>
          <a:ln>
            <a:noFill/>
          </a:ln>
        </p:spPr>
      </p:pic>
      <p:pic>
        <p:nvPicPr>
          <p:cNvPr id="95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1280" cy="152280"/>
          </a:xfrm>
          <a:prstGeom prst="rect">
            <a:avLst/>
          </a:prstGeom>
          <a:ln>
            <a:noFill/>
          </a:ln>
        </p:spPr>
      </p:pic>
      <p:sp>
        <p:nvSpPr>
          <p:cNvPr id="96" name="CustomShape 10"/>
          <p:cNvSpPr/>
          <p:nvPr/>
        </p:nvSpPr>
        <p:spPr>
          <a:xfrm>
            <a:off x="2494080" y="1290960"/>
            <a:ext cx="135360" cy="14652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7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7040" cy="178200"/>
          </a:xfrm>
          <a:prstGeom prst="rect">
            <a:avLst/>
          </a:prstGeom>
          <a:ln>
            <a:noFill/>
          </a:ln>
        </p:spPr>
      </p:pic>
      <p:pic>
        <p:nvPicPr>
          <p:cNvPr id="98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5240" cy="146880"/>
          </a:xfrm>
          <a:prstGeom prst="rect">
            <a:avLst/>
          </a:prstGeom>
          <a:ln>
            <a:noFill/>
          </a:ln>
        </p:spPr>
      </p:pic>
      <p:sp>
        <p:nvSpPr>
          <p:cNvPr id="99" name="CustomShape 11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12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ln>
            <a:noFill/>
          </a:ln>
        </p:spPr>
      </p:pic>
      <p:pic>
        <p:nvPicPr>
          <p:cNvPr id="10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ln>
            <a:noFill/>
          </a:ln>
        </p:spPr>
      </p:pic>
      <p:graphicFrame>
        <p:nvGraphicFramePr>
          <p:cNvPr id="103" name="Table 13"/>
          <p:cNvGraphicFramePr/>
          <p:nvPr/>
        </p:nvGraphicFramePr>
        <p:xfrm>
          <a:off x="321866" y="2178348"/>
          <a:ext cx="6983640" cy="4178344"/>
        </p:xfrm>
        <a:graphic>
          <a:graphicData uri="http://schemas.openxmlformats.org/drawingml/2006/table">
            <a:tbl>
              <a:tblPr/>
              <a:tblGrid>
                <a:gridCol w="1296170"/>
                <a:gridCol w="4608190"/>
                <a:gridCol w="1079280"/>
              </a:tblGrid>
              <a:tr h="712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160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«Российское долголетие»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Школа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Артериальной гипертонии 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(врач-терапевт Никольской ЦРБ Коноплева Елена Вячеславовна)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2259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по неодходимости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(руководитель клиентской службы -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Джабарова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 Е.А.)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по средам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Нейрогимнастика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7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по понедельникам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Плетение из ротанга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222</Words>
  <Application>Microsoft Office PowerPoint</Application>
  <PresentationFormat>Произвольный</PresentationFormat>
  <Paragraphs>56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52</cp:revision>
  <dcterms:created xsi:type="dcterms:W3CDTF">2025-11-06T11:20:25Z</dcterms:created>
  <dcterms:modified xsi:type="dcterms:W3CDTF">2026-03-25T10:33:34Z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