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46" autoAdjust="0"/>
  </p:normalViewPr>
  <p:slideViewPr>
    <p:cSldViewPr>
      <p:cViewPr>
        <p:scale>
          <a:sx n="100" d="100"/>
          <a:sy n="100" d="100"/>
        </p:scale>
        <p:origin x="-2622" y="18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82863808"/>
              </p:ext>
            </p:extLst>
          </p:nvPr>
        </p:nvGraphicFramePr>
        <p:xfrm>
          <a:off x="349250" y="1887220"/>
          <a:ext cx="6790065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09.04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Мастер-класс по макраме – кашпо из клубочка шпагата. Выставка работ изделий.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старший инспектор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Кулешова Л.В.)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16.04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Лекторий.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16.04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Гимнастика для ума. Занятие для людей старшего поколения.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старший инспектор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Кулешова Л.В.)</a:t>
                      </a:r>
                      <a:endParaRPr lang="ru-RU" sz="1800" b="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645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23.04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00" b="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</a:p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ул.Славянская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4, Сямжа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+7(81752)2-21-55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Егоров Василий Альбертович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Вологод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7208194"/>
              </p:ext>
            </p:extLst>
          </p:nvPr>
        </p:nvGraphicFramePr>
        <p:xfrm>
          <a:off x="349250" y="1917700"/>
          <a:ext cx="6934200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23.04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Занятие клуба «Играй, гармонь»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старший инспектор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Кулешова Л.В.)</a:t>
                      </a:r>
                      <a:endParaRPr lang="ru-RU" sz="1600" b="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en-US" sz="180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- руководитель клиентской службы Егоров В.А.)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Вторник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четверг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дартсу</a:t>
                      </a:r>
                      <a:endParaRPr lang="ru-RU" sz="1800" b="0" dirty="0" smtClean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13:20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Calibri" pitchFamily="34" charset="0"/>
                          <a:cs typeface="Calibri" pitchFamily="34" charset="0"/>
                        </a:rPr>
                        <a:t>Суббота</a:t>
                      </a: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latin typeface="Calibri" pitchFamily="34" charset="0"/>
                          <a:cs typeface="Calibri" pitchFamily="34" charset="0"/>
                        </a:rPr>
                        <a:t>Прогулка по "Тропе здоровья" на территории зоны отдыха  "Парки в лесу"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4378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237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40</cp:revision>
  <cp:lastPrinted>2025-12-04T05:37:43Z</cp:lastPrinted>
  <dcterms:created xsi:type="dcterms:W3CDTF">2025-11-06T11:20:25Z</dcterms:created>
  <dcterms:modified xsi:type="dcterms:W3CDTF">2026-03-23T12:47:32Z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