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0" r:id="rId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D0D8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20" y="6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190EBF0-155B-4A4D-8A02-2889EA909611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B127B7A-17B7-4AEA-ABC5-318895477BCE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C2C8D0-2E56-4167-A008-53CECABB2AB6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2412EB8-E387-4D0E-8731-599B2E37CC45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3AC5F41-52BD-40BB-B142-57CA09ECA66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7F7AF2-E126-40CA-9A52-A288738EF7DF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C6651BA-B16F-4B3D-BDA9-7C97CE07B927}" type="slidenum">
              <a:rPr/>
              <a:pPr/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4E7FA2A-6C1A-40A2-B7DE-9E4DB832FC6C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D6F40DF-B15D-48D7-9627-377473076095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AFB105D-5063-4253-8E94-67C217CBC02F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EE7D7C4-3384-43A2-8D31-80CB73DA849C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DE862CB-E8E6-4038-B7E4-C5DC8D7141A0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E25D35F-C3F7-4594-BC27-8A5CADB786DF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4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464000" y="316800"/>
            <a:ext cx="2674080" cy="18662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dirty="0" smtClean="0">
                <a:solidFill>
                  <a:srgbClr val="FFFFFF"/>
                </a:solidFill>
                <a:latin typeface="Calibri"/>
              </a:rPr>
              <a:t>АПРЕЛЬ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349200" y="8441640"/>
            <a:ext cx="55980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с.Устье, ул.Колхозная, д.11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(81753) 2-10-22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Рыжкова Елена Васильевна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240" y="7361640"/>
            <a:ext cx="329652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0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16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Вологодской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3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7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1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349200" y="1818309"/>
          <a:ext cx="6789600" cy="5008511"/>
        </p:xfrm>
        <a:graphic>
          <a:graphicData uri="http://schemas.openxmlformats.org/drawingml/2006/table">
            <a:tbl>
              <a:tblPr/>
              <a:tblGrid>
                <a:gridCol w="1218960"/>
                <a:gridCol w="4658362"/>
                <a:gridCol w="912278"/>
              </a:tblGrid>
              <a:tr h="6480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07.04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Встреча, посвященная  Всемирному дню здоровья. Беседа с врачом. Гимнастика.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lang="ru-RU" sz="1800" b="1" strike="noStrike" spc="-26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08.04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Участие во всероссийской  акции «Сказки народов мира», посвященной Году единства народов России</a:t>
                      </a: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800" b="0" strike="noStrike" spc="-1" baseline="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800" b="0" strike="noStrike" spc="-1" dirty="0" err="1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Устьянская</a:t>
                      </a: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 сказочная  гостиная» </a:t>
                      </a:r>
                      <a:r>
                        <a:rPr lang="ru-RU" sz="1800" b="0" strike="noStrike" spc="-1" baseline="0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Громкое </a:t>
                      </a:r>
                      <a:r>
                        <a:rPr lang="ru-RU" sz="1800" b="0" strike="noStrike" spc="-1" dirty="0" smtClean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чтение  русских народных сказок  детям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14892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15.04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«Душа северной  деревни Генриха Асафова». Беседа об искусстве и жизни художника-земляка Заслуженного художника  России, Почетного гражданина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Усть-Кубинского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  района Генриха Алексеевича Асафова.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lang="ru-RU" sz="1800" b="1" strike="noStrike" spc="-26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880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16.04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Трансляция проекта Знание. Лекторий. </a:t>
                      </a:r>
                    </a:p>
                    <a:p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«Эхо Чернобыля. Подвиг ликвидаторов»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4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 idx="4294967295"/>
          </p:nvPr>
        </p:nvSpPr>
        <p:spPr>
          <a:xfrm>
            <a:off x="4464000" y="316800"/>
            <a:ext cx="2674080" cy="18662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dirty="0" smtClean="0">
                <a:solidFill>
                  <a:srgbClr val="FFFFFF"/>
                </a:solidFill>
                <a:latin typeface="Calibri"/>
              </a:rPr>
              <a:t>АПРЕЛЬ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349200" y="8441640"/>
            <a:ext cx="55980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с.Устье, ул.Колхозная, д.11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(81753) 2-10-22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Рыжкова Елена Васильевна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240" y="7361640"/>
            <a:ext cx="329652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0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16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Вологодской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3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7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1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349200" y="2070000"/>
          <a:ext cx="6957442" cy="4481280"/>
        </p:xfrm>
        <a:graphic>
          <a:graphicData uri="http://schemas.openxmlformats.org/drawingml/2006/table">
            <a:tbl>
              <a:tblPr/>
              <a:tblGrid>
                <a:gridCol w="1218960"/>
                <a:gridCol w="4730370"/>
                <a:gridCol w="1008112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4040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16.04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Экскурсия по селу Устью, посвященная   международному дню памятников и исторических мест.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11:</a:t>
                      </a:r>
                      <a:r>
                        <a:rPr lang="ru-RU" sz="1800" b="1" strike="noStrike" spc="-26" dirty="0" smtClean="0">
                          <a:solidFill>
                            <a:srgbClr val="231F20"/>
                          </a:solidFill>
                          <a:latin typeface="Calibri"/>
                        </a:rPr>
                        <a:t>30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</a:rPr>
                        <a:t>21.04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Участие во всероссийской  акции «Сказки народов мира», посвященной Году единства народов России. «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Устьянская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 сказочная  гостиная» в центре  общения старшего поколения.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Квиз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  «Сказочный  знаток».</a:t>
                      </a:r>
                    </a:p>
                    <a:p>
                      <a:pPr algn="just"/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Интеллектуальная игра  по мотивам русских народных сказок .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22.04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Встреча любителей-собирателей памятных вещей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Усть-Кубинского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 округа. Выставка - мини музей.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4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 idx="4294967295"/>
          </p:nvPr>
        </p:nvSpPr>
        <p:spPr>
          <a:xfrm>
            <a:off x="4464000" y="316800"/>
            <a:ext cx="2674080" cy="18662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dirty="0" smtClean="0">
                <a:solidFill>
                  <a:srgbClr val="FFFFFF"/>
                </a:solidFill>
                <a:latin typeface="Calibri"/>
              </a:rPr>
              <a:t>АПРЕЛЬ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349200" y="8441640"/>
            <a:ext cx="559800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с.Устье, ул.Колхозная, д.11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(81753) 2-10-22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Рыжкова Елена Васильевна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240" y="7361640"/>
            <a:ext cx="3296520" cy="557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0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16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9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Вологодской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3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7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60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3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6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1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5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6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349200" y="2070000"/>
          <a:ext cx="6957442" cy="4420320"/>
        </p:xfrm>
        <a:graphic>
          <a:graphicData uri="http://schemas.openxmlformats.org/drawingml/2006/table">
            <a:tbl>
              <a:tblPr/>
              <a:tblGrid>
                <a:gridCol w="1218960"/>
                <a:gridCol w="4730370"/>
                <a:gridCol w="1008112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4040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</a:rPr>
                        <a:t>23.04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(ВКС, ответственный - начальник </a:t>
                      </a:r>
                      <a:r>
                        <a:rPr lang="ru-RU" sz="1600" b="0" strike="noStrike" spc="-1" dirty="0" err="1">
                          <a:solidFill>
                            <a:srgbClr val="231F20"/>
                          </a:solidFill>
                          <a:latin typeface="Calibri"/>
                        </a:rPr>
                        <a:t>УдиОР</a:t>
                      </a:r>
                      <a:r>
                        <a:rPr lang="ru-RU" sz="1600" b="0" strike="noStrike" spc="-1" dirty="0">
                          <a:solidFill>
                            <a:srgbClr val="231F20"/>
                          </a:solidFill>
                          <a:latin typeface="Calibri"/>
                        </a:rPr>
                        <a:t> Лаврентьева В.В.)</a:t>
                      </a:r>
                      <a:endParaRPr lang="ru-RU" sz="16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15:00</a:t>
                      </a:r>
                      <a:endParaRPr lang="ru-RU" sz="1800" b="0" strike="noStrike" spc="-1" dirty="0">
                        <a:latin typeface="Times New Roman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353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29.04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День  удивительных историй в центре общения  старшего поколения «Принеси то - не знаю что. Расскажи то - не знаю что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». Творческий 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завтрак   в купеческом  дворике у Дома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Никуличевых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 в селе Устье.</a:t>
                      </a:r>
                    </a:p>
                    <a:p>
                      <a:pPr algn="just"/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Мастер-класс по рисованию.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/>
                        </a:rPr>
                        <a:t>11:00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914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п</a:t>
                      </a:r>
                      <a:r>
                        <a:rPr lang="ru-RU" sz="12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о </a:t>
                      </a:r>
                      <a:r>
                        <a:rPr lang="ru-RU" sz="1200" b="1" strike="noStrike" spc="-12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необходимости</a:t>
                      </a:r>
                      <a:endParaRPr lang="ru-RU" sz="12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1" strike="noStrike" spc="-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358</Words>
  <Application>Microsoft Office PowerPoint</Application>
  <PresentationFormat>Произвольный</PresentationFormat>
  <Paragraphs>74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АПРЕЛЬ 2026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40</cp:revision>
  <dcterms:created xsi:type="dcterms:W3CDTF">2025-11-06T11:20:25Z</dcterms:created>
  <dcterms:modified xsi:type="dcterms:W3CDTF">2026-03-24T06:58:55Z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