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090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г.Устюжна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(81737) 2-32-95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Мушкатерова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Алевтиновна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Фирсова Елена Владимировна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10358397"/>
              </p:ext>
            </p:extLst>
          </p:nvPr>
        </p:nvGraphicFramePr>
        <p:xfrm>
          <a:off x="349250" y="1917700"/>
          <a:ext cx="679006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88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415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0415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/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«Эхо Чернобыля. Подвиг ликвидаторов» 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1784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  <a:endParaRPr lang="ru-RU" sz="14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</a:t>
                      </a:r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нейрогимнастике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86308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20.0</a:t>
                      </a:r>
                      <a:r>
                        <a:rPr lang="en-US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Интеллектуальный клуб по игре «Что? Где? Когда?» 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5002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r>
                        <a:rPr lang="en-US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.04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</a:t>
                      </a:r>
                      <a:r>
                        <a:rPr lang="ru-RU" sz="16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b="0" u="none" strike="noStrike" dirty="0" err="1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spc="-1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/>
                </a:tc>
              </a:tr>
              <a:tr h="60415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  <a:endParaRPr lang="ru-RU" sz="14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Театральная</a:t>
                      </a:r>
                      <a:r>
                        <a:rPr lang="ru-RU" sz="1800" b="0" u="none" strike="noStrike" baseline="0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студия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60540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  <a:endParaRPr lang="ru-RU" sz="14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Клуб путешественников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г.Устюжна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(81737) 2-32-95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Мушкатерова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Алевтиновна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Фирсова Елена Владимировна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48519817"/>
              </p:ext>
            </p:extLst>
          </p:nvPr>
        </p:nvGraphicFramePr>
        <p:xfrm>
          <a:off x="349250" y="1841500"/>
          <a:ext cx="6790065" cy="531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еженедельно </a:t>
                      </a:r>
                      <a:endParaRPr lang="ru-RU" sz="12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Клуб «История рода» 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средам</a:t>
                      </a:r>
                      <a:endParaRPr lang="ru-RU" sz="12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ИЗОстудия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«Градиент»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  <a:endParaRPr lang="ru-RU" sz="12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«Кружевное чудо»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понедельник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Группа здоровья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9:30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Швейбат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вторник,</a:t>
                      </a:r>
                    </a:p>
                    <a:p>
                      <a:pPr algn="ctr"/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 </a:t>
                      </a:r>
                      <a:endParaRPr lang="ru-RU" sz="12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Оздоровительная физкультура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9:30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Оздоровительная физкультура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понедельник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</a:t>
                      </a:r>
                      <a:endParaRPr lang="ru-RU" sz="12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</a:t>
                      </a:r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танцепластике</a:t>
                      </a:r>
                      <a:endParaRPr lang="ru-RU" sz="1800" b="0" u="none" strike="noStrike" dirty="0" smtClean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</a:t>
                      </a:r>
                      <a:endParaRPr lang="ru-RU" sz="12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</a:t>
                      </a:r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танцепластике</a:t>
                      </a:r>
                      <a:endParaRPr lang="ru-RU" sz="1800" b="0" u="none" strike="noStrike" dirty="0" smtClean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10:30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70904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267</Words>
  <Application>Microsoft Office PowerPoint</Application>
  <PresentationFormat>Произвольный</PresentationFormat>
  <Paragraphs>79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39</cp:revision>
  <dcterms:created xsi:type="dcterms:W3CDTF">2025-11-06T11:20:25Z</dcterms:created>
  <dcterms:modified xsi:type="dcterms:W3CDTF">2026-03-23T09:05:12Z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