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с.Липин Бор, ул.Смирнова, д.8А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(81758) 2-13-95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Литомина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Анастасия Владимировна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b="0" strike="noStrike" spc="-12" dirty="0" smtClean="0">
                <a:solidFill>
                  <a:srgbClr val="FFFFFF"/>
                </a:solidFill>
                <a:latin typeface="Calibri"/>
                <a:ea typeface="DejaVu Sans"/>
              </a:rPr>
              <a:t> Отделение Фонда</a:t>
            </a:r>
            <a:r>
              <a:rPr lang="ru-RU" sz="800" b="0" strike="noStrike" spc="488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 dirty="0" smtClean="0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 dirty="0" smtClean="0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 dirty="0" smtClean="0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88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 dirty="0" smtClean="0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1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 dirty="0" smtClean="0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 dirty="0" smtClean="0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5" dirty="0" smtClean="0">
                <a:solidFill>
                  <a:srgbClr val="FFFFFF"/>
                </a:solidFill>
                <a:latin typeface="Calibri"/>
                <a:ea typeface="DejaVu Sans"/>
              </a:rPr>
              <a:t> Волого</a:t>
            </a:r>
            <a:r>
              <a:rPr lang="ru-RU" sz="800" b="0" strike="noStrike" spc="-12" dirty="0" smtClean="0">
                <a:solidFill>
                  <a:srgbClr val="FFFFFF"/>
                </a:solidFill>
                <a:latin typeface="Calibri"/>
                <a:ea typeface="DejaVu Sans"/>
              </a:rPr>
              <a:t>дской</a:t>
            </a:r>
            <a:r>
              <a:rPr lang="ru-RU" sz="800" spc="-12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spc="-12" dirty="0" smtClean="0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r>
              <a:rPr lang="ru-RU" sz="800" b="0" strike="noStrike" spc="488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800907"/>
              </p:ext>
            </p:extLst>
          </p:nvPr>
        </p:nvGraphicFramePr>
        <p:xfrm>
          <a:off x="349250" y="2298700"/>
          <a:ext cx="6956441" cy="4424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18041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9226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92267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.0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/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Трансляция проекта Знание. Лекторий. «Эхо Чернобыля. Подвиг ликвидаторов» </a:t>
                      </a:r>
                      <a:endParaRPr lang="ru-RU" sz="1800" b="0" u="none" strike="noStrike" dirty="0">
                        <a:solidFill>
                          <a:schemeClr val="tx1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  <a:endParaRPr lang="ru-RU" sz="18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107172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r>
                        <a:rPr lang="en-US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.04</a:t>
                      </a:r>
                      <a:endParaRPr lang="ru-RU" sz="18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r>
                        <a:rPr lang="ru-RU" sz="1600" b="0" u="none" strike="noStrike" dirty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(ВКС, ответственный </a:t>
                      </a:r>
                      <a:r>
                        <a:rPr lang="ru-RU" sz="16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начальник </a:t>
                      </a:r>
                      <a:r>
                        <a:rPr lang="ru-RU" sz="1600" b="0" u="none" strike="noStrike" dirty="0" err="1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b="0" u="none" strike="noStrike" dirty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Лаврентьева В.В.)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ru-RU" sz="1800" b="1" spc="-1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15:00</a:t>
                      </a:r>
                    </a:p>
                  </a:txBody>
                  <a:tcPr/>
                </a:tc>
              </a:tr>
              <a:tr h="107172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 24.04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dirty="0" smtClean="0"/>
                        <a:t>Мероприятие, посвященное</a:t>
                      </a:r>
                      <a:r>
                        <a:rPr lang="ru-RU" baseline="0" dirty="0" smtClean="0"/>
                        <a:t> годовщине аварии на ЧАЭС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  <a:endParaRPr lang="ru-RU" sz="18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846096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по необходимости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118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22</cp:revision>
  <dcterms:created xsi:type="dcterms:W3CDTF">2025-11-06T11:20:25Z</dcterms:created>
  <dcterms:modified xsi:type="dcterms:W3CDTF">2026-03-25T10:27:05Z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