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6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 idx="4294967295"/>
          </p:nvPr>
        </p:nvSpPr>
        <p:spPr>
          <a:xfrm>
            <a:off x="4680000" y="180000"/>
            <a:ext cx="2597760" cy="18658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196920" y="8354880"/>
            <a:ext cx="5864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 им. Бабушкина, ул. Бабушкина, д.57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(81745) 2-13-03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Манойлова Мария Васильевна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61640"/>
            <a:ext cx="329616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0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16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>
            <p:extLst>
              <p:ext uri="{D42A27DB-BD31-4B8C-83A1-F6EECF244321}">
                <p14:modId xmlns:p14="http://schemas.microsoft.com/office/powerpoint/2010/main" val="3213370879"/>
              </p:ext>
            </p:extLst>
          </p:nvPr>
        </p:nvGraphicFramePr>
        <p:xfrm>
          <a:off x="584300" y="1962326"/>
          <a:ext cx="6793535" cy="5037874"/>
        </p:xfrm>
        <a:graphic>
          <a:graphicData uri="http://schemas.openxmlformats.org/drawingml/2006/table">
            <a:tbl>
              <a:tblPr/>
              <a:tblGrid>
                <a:gridCol w="1219326"/>
                <a:gridCol w="4690060"/>
                <a:gridCol w="884149"/>
              </a:tblGrid>
              <a:tr h="666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9520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Информационно-разъяснительное мероприятие по оформлению цифровых удостоверений в МАХ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66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09.08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Участие в окружных мероприятиях ко Дню физкультурника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10:00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66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13.08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Встреча с интересным человеком (ко дню встреч)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4140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19.08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«Корзинка с рецептами» — 1 занятие кружка.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66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21.08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«Символ единства» - викторина ко Дню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Государственного 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флага РФ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10.30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06117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</a:rPr>
                        <a:t>август</a:t>
                      </a:r>
                      <a:endParaRPr lang="ru-RU" sz="1800" b="1" strike="noStrike" spc="-12" dirty="0" smtClean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Акция «Собери ребенка в школу»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34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80000" y="180000"/>
            <a:ext cx="2597760" cy="18658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196920" y="8354880"/>
            <a:ext cx="58644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 им. Бабушкина, ул. Бабушкина, д.57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(81745) 2-13-03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Манойлова Мария Васильевна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61640"/>
            <a:ext cx="3296160" cy="55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0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16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>
            <p:extLst>
              <p:ext uri="{D42A27DB-BD31-4B8C-83A1-F6EECF244321}">
                <p14:modId xmlns:p14="http://schemas.microsoft.com/office/powerpoint/2010/main" val="2881155084"/>
              </p:ext>
            </p:extLst>
          </p:nvPr>
        </p:nvGraphicFramePr>
        <p:xfrm>
          <a:off x="272880" y="1815840"/>
          <a:ext cx="7092360" cy="3058920"/>
        </p:xfrm>
        <a:graphic>
          <a:graphicData uri="http://schemas.openxmlformats.org/drawingml/2006/table">
            <a:tbl>
              <a:tblPr/>
              <a:tblGrid>
                <a:gridCol w="1272960"/>
                <a:gridCol w="4896360"/>
                <a:gridCol w="923040"/>
              </a:tblGrid>
              <a:tr h="660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27.08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«</a:t>
                      </a:r>
                      <a:r>
                        <a:rPr lang="ru-RU" sz="18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Фильм.Фильм.Фильм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  <a:cs typeface="+mn-cs"/>
                        </a:rPr>
                        <a:t>...» - игровое мероприятие ко Дню кино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latin typeface="Arial"/>
                        </a:rPr>
                        <a:t>    </a:t>
                      </a: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10:30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158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17.08</a:t>
                      </a: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 </a:t>
                      </a:r>
                      <a:r>
                        <a:rPr lang="ru-RU" sz="1200" b="1" strike="noStrike" spc="-12" dirty="0">
                          <a:solidFill>
                            <a:srgbClr val="000000"/>
                          </a:solidFill>
                          <a:latin typeface="Calibri"/>
                        </a:rPr>
                        <a:t>необходимости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Индивидуальные консультации по вопросам применения пенсионного и социального законодательства, а также по созданию  цифрового ID в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МАХ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09:30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69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по воскресеньям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Кружок по скандинавской ходьбе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206</Words>
  <Application>Microsoft Office PowerPoint</Application>
  <PresentationFormat>Произвольный</PresentationFormat>
  <Paragraphs>56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47</cp:revision>
  <dcterms:created xsi:type="dcterms:W3CDTF">2025-11-06T11:20:25Z</dcterms:created>
  <dcterms:modified xsi:type="dcterms:W3CDTF">2026-07-24T07:50:38Z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