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65978" y="8345204"/>
            <a:ext cx="5751472" cy="2062937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400" b="1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Белозерск, ул. Дзержинского, д.24/64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(81756) 2-14-59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Пузакова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Ирина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789683"/>
              </p:ext>
            </p:extLst>
          </p:nvPr>
        </p:nvGraphicFramePr>
        <p:xfrm>
          <a:off x="349250" y="1917700"/>
          <a:ext cx="70104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01-31.08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Кружок  "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Досуговый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 момент"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14:00</a:t>
                      </a:r>
                      <a:endParaRPr lang="ru-RU" sz="1800" b="1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05.08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РОССИЙСКОГО ФЛАГА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12:00</a:t>
                      </a: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.08</a:t>
                      </a:r>
                      <a:endParaRPr lang="en-US" sz="1800" b="1" spc="-10" dirty="0" smtClean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по </a:t>
                      </a: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необходимости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800" b="1" spc="-1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09:30</a:t>
                      </a: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постоянно</a:t>
                      </a:r>
                      <a:endParaRPr lang="ru-RU" sz="1800" b="1" spc="-1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передвижного библиотечного пункта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98</Words>
  <Application>Microsoft Office PowerPoint</Application>
  <PresentationFormat>Произвольный</PresentationFormat>
  <Paragraphs>30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40</cp:revision>
  <dcterms:created xsi:type="dcterms:W3CDTF">2025-11-06T11:20:25Z</dcterms:created>
  <dcterms:modified xsi:type="dcterms:W3CDTF">2026-07-24T07:52:38Z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