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64050" y="31697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dirty="0" smtClean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169420" y="8347651"/>
            <a:ext cx="5926448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Грязовец, ул. Карла Маркса, д.50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(81755) 2-18-71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Разживина Ирина Валериевна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784083" y="7152970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пятница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16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Вологодской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458262"/>
              </p:ext>
            </p:extLst>
          </p:nvPr>
        </p:nvGraphicFramePr>
        <p:xfrm>
          <a:off x="512394" y="1766669"/>
          <a:ext cx="6790065" cy="543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725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0750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9758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85369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05.08</a:t>
                      </a:r>
                      <a:endParaRPr lang="ru-RU" sz="1800" b="1" spc="-10" dirty="0">
                        <a:solidFill>
                          <a:srgbClr val="231F20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Информационно-разъяснительное мероприятие по оформлению цифровых удостоверений в 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</a:txBody>
                  <a:tcPr/>
                </a:tc>
              </a:tr>
              <a:tr h="85369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11.08 – 13.08</a:t>
                      </a:r>
                      <a:endParaRPr lang="ru-RU" sz="18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в областном туристическом слете ветеранов 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en-US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Центре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спорта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en-US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отдыха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"</a:t>
                      </a:r>
                      <a:r>
                        <a:rPr lang="en-US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Комела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10:00</a:t>
                      </a:r>
                    </a:p>
                  </a:txBody>
                  <a:tcPr/>
                </a:tc>
              </a:tr>
              <a:tr h="6816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u="none" strike="noStrike" dirty="0" smtClean="0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  <a:cs typeface="+mn-cs"/>
                        </a:rPr>
                        <a:t>15.08</a:t>
                      </a:r>
                      <a:endParaRPr lang="ru-RU" sz="1800" b="1" u="none" strike="noStrike" dirty="0">
                        <a:solidFill>
                          <a:srgbClr val="000000"/>
                        </a:solidFill>
                        <a:uFillTx/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в гастрономическом конкурсе «Пир под липами» в старинном парке д.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Юрово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</a:txBody>
                  <a:tcPr/>
                </a:tc>
              </a:tr>
              <a:tr h="85369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20.08</a:t>
                      </a:r>
                      <a:endParaRPr lang="ru-RU" sz="1800" b="1" strike="noStrike" spc="-12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Совместное мероприятие с 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Движением Первых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",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приуроченное к Дню Государственного флага РФ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14:00</a:t>
                      </a:r>
                      <a:endParaRPr lang="ru-RU" sz="1800" b="1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85369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31.08</a:t>
                      </a:r>
                    </a:p>
                    <a:p>
                      <a:pPr marL="0"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необходимости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DejaVu Sans"/>
                          <a:cs typeface="+mn-cs"/>
                        </a:rPr>
                        <a:t>Индивидуальные консультации по вопросам применения пенсионного и социального законодательства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09:30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42684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в течение месяца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DejaVu Sans"/>
                          <a:cs typeface="+mn-cs"/>
                        </a:rPr>
                        <a:t>Занятия  по игре в шашки, шахматы и </a:t>
                      </a:r>
                      <a:r>
                        <a:rPr lang="ru-RU" sz="1700" b="0" strike="noStrike" spc="-1" dirty="0" err="1" smtClean="0">
                          <a:solidFill>
                            <a:srgbClr val="231F20"/>
                          </a:solidFill>
                          <a:latin typeface="Calibri"/>
                          <a:ea typeface="DejaVu Sans"/>
                          <a:cs typeface="+mn-cs"/>
                        </a:rPr>
                        <a:t>дартс</a:t>
                      </a:r>
                      <a:endParaRPr lang="ru-RU" sz="1700" b="0" strike="noStrike" spc="-1" dirty="0" smtClean="0">
                        <a:solidFill>
                          <a:srgbClr val="231F20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868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143</Words>
  <Application>Microsoft Office PowerPoint</Application>
  <PresentationFormat>Произвольный</PresentationFormat>
  <Paragraphs>33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42</cp:revision>
  <dcterms:created xsi:type="dcterms:W3CDTF">2025-11-06T11:20:25Z</dcterms:created>
  <dcterms:modified xsi:type="dcterms:W3CDTF">2026-07-24T07:35:07Z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