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6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1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6280" cy="1654560"/>
          </a:xfrm>
          <a:prstGeom prst="rect">
            <a:avLst/>
          </a:prstGeom>
          <a:ln>
            <a:noFill/>
          </a:ln>
        </p:spPr>
      </p:pic>
      <p:sp>
        <p:nvSpPr>
          <p:cNvPr id="37" name="CustomShape 1"/>
          <p:cNvSpPr/>
          <p:nvPr/>
        </p:nvSpPr>
        <p:spPr>
          <a:xfrm>
            <a:off x="111240" y="7000200"/>
            <a:ext cx="7341840" cy="35798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99360" cy="128880"/>
          </a:xfrm>
          <a:prstGeom prst="rect">
            <a:avLst/>
          </a:prstGeom>
          <a:ln>
            <a:noFill/>
          </a:ln>
        </p:spPr>
      </p:pic>
      <p:sp>
        <p:nvSpPr>
          <p:cNvPr id="39" name="CustomShape 2"/>
          <p:cNvSpPr/>
          <p:nvPr/>
        </p:nvSpPr>
        <p:spPr>
          <a:xfrm>
            <a:off x="771480" y="8178120"/>
            <a:ext cx="90720" cy="12564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88360" cy="128880"/>
          </a:xfrm>
          <a:prstGeom prst="rect">
            <a:avLst/>
          </a:prstGeom>
          <a:ln>
            <a:noFill/>
          </a:ln>
        </p:spPr>
      </p:pic>
      <p:pic>
        <p:nvPicPr>
          <p:cNvPr id="41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15360" cy="128880"/>
          </a:xfrm>
          <a:prstGeom prst="rect">
            <a:avLst/>
          </a:prstGeom>
          <a:ln>
            <a:noFill/>
          </a:ln>
        </p:spPr>
      </p:pic>
      <p:pic>
        <p:nvPicPr>
          <p:cNvPr id="42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106200" cy="125280"/>
          </a:xfrm>
          <a:prstGeom prst="rect">
            <a:avLst/>
          </a:prstGeom>
          <a:ln>
            <a:noFill/>
          </a:ln>
        </p:spPr>
      </p:pic>
      <p:pic>
        <p:nvPicPr>
          <p:cNvPr id="43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109080" cy="127080"/>
          </a:xfrm>
          <a:prstGeom prst="rect">
            <a:avLst/>
          </a:prstGeom>
          <a:ln>
            <a:noFill/>
          </a:ln>
        </p:spPr>
      </p:pic>
      <p:sp>
        <p:nvSpPr>
          <p:cNvPr id="44" name="CustomShape 3"/>
          <p:cNvSpPr/>
          <p:nvPr/>
        </p:nvSpPr>
        <p:spPr>
          <a:xfrm rot="15600">
            <a:off x="4756320" y="141480"/>
            <a:ext cx="2312640" cy="186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marL="439560" indent="-42372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МЕРОПРИЯТИЯ НА АВГУСТ </a:t>
            </a:r>
            <a:endParaRPr lang="ru-RU" sz="2700" b="0" strike="noStrike" spc="-1">
              <a:latin typeface="Arial"/>
            </a:endParaRPr>
          </a:p>
          <a:p>
            <a:pPr marL="439560" indent="-42372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628920" y="8441640"/>
            <a:ext cx="5110200" cy="201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10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0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Адрес:г. Никольск, ул. Советская, 86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2-17-92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Джабарова Елена Александровна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3634200" y="7363080"/>
            <a:ext cx="3598200" cy="86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38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08:00 – 17:00 пятница 08:00-16:00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6123240" y="8786520"/>
            <a:ext cx="913680" cy="74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  <a:ea typeface="DejaVu Sans"/>
              </a:rPr>
              <a:t> Волого</a:t>
            </a: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дской области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spcBef>
                <a:spcPts val="258"/>
              </a:spcBef>
            </a:pPr>
            <a:endParaRPr lang="ru-RU" sz="800" b="0" strike="noStrike" spc="-1">
              <a:latin typeface="Arial"/>
            </a:endParaRPr>
          </a:p>
        </p:txBody>
      </p:sp>
      <p:pic>
        <p:nvPicPr>
          <p:cNvPr id="48" name="object 49"/>
          <p:cNvPicPr/>
          <p:nvPr/>
        </p:nvPicPr>
        <p:blipFill>
          <a:blip r:embed="rId8"/>
          <a:stretch/>
        </p:blipFill>
        <p:spPr>
          <a:xfrm>
            <a:off x="216000" y="128880"/>
            <a:ext cx="1020960" cy="1164960"/>
          </a:xfrm>
          <a:prstGeom prst="rect">
            <a:avLst/>
          </a:prstGeom>
          <a:ln>
            <a:noFill/>
          </a:ln>
        </p:spPr>
      </p:pic>
      <p:sp>
        <p:nvSpPr>
          <p:cNvPr id="49" name="CustomShape 7"/>
          <p:cNvSpPr/>
          <p:nvPr/>
        </p:nvSpPr>
        <p:spPr>
          <a:xfrm>
            <a:off x="1577160" y="814680"/>
            <a:ext cx="291240" cy="18144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CustomShape 8"/>
          <p:cNvSpPr/>
          <p:nvPr/>
        </p:nvSpPr>
        <p:spPr>
          <a:xfrm>
            <a:off x="1917720" y="814680"/>
            <a:ext cx="286920" cy="14724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1" name="object 53"/>
          <p:cNvPicPr/>
          <p:nvPr/>
        </p:nvPicPr>
        <p:blipFill>
          <a:blip r:embed="rId9"/>
          <a:stretch/>
        </p:blipFill>
        <p:spPr>
          <a:xfrm>
            <a:off x="2244240" y="815040"/>
            <a:ext cx="117360" cy="146160"/>
          </a:xfrm>
          <a:prstGeom prst="rect">
            <a:avLst/>
          </a:prstGeom>
          <a:ln>
            <a:noFill/>
          </a:ln>
        </p:spPr>
      </p:pic>
      <p:pic>
        <p:nvPicPr>
          <p:cNvPr id="52" name="object 54"/>
          <p:cNvPicPr/>
          <p:nvPr/>
        </p:nvPicPr>
        <p:blipFill>
          <a:blip r:embed="rId10"/>
          <a:stretch/>
        </p:blipFill>
        <p:spPr>
          <a:xfrm>
            <a:off x="1556640" y="1049760"/>
            <a:ext cx="155880" cy="149760"/>
          </a:xfrm>
          <a:prstGeom prst="rect">
            <a:avLst/>
          </a:prstGeom>
          <a:ln>
            <a:noFill/>
          </a:ln>
        </p:spPr>
      </p:pic>
      <p:pic>
        <p:nvPicPr>
          <p:cNvPr id="53" name="object 56"/>
          <p:cNvPicPr/>
          <p:nvPr/>
        </p:nvPicPr>
        <p:blipFill>
          <a:blip r:embed="rId11"/>
          <a:stretch/>
        </p:blipFill>
        <p:spPr>
          <a:xfrm>
            <a:off x="1762920" y="1051560"/>
            <a:ext cx="118800" cy="146160"/>
          </a:xfrm>
          <a:prstGeom prst="rect">
            <a:avLst/>
          </a:prstGeom>
          <a:ln>
            <a:noFill/>
          </a:ln>
        </p:spPr>
      </p:pic>
      <p:sp>
        <p:nvSpPr>
          <p:cNvPr id="54" name="CustomShape 9"/>
          <p:cNvSpPr/>
          <p:nvPr/>
        </p:nvSpPr>
        <p:spPr>
          <a:xfrm>
            <a:off x="1917720" y="1051200"/>
            <a:ext cx="518760" cy="17964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5" name="object 59"/>
          <p:cNvPicPr/>
          <p:nvPr/>
        </p:nvPicPr>
        <p:blipFill>
          <a:blip r:embed="rId12"/>
          <a:stretch/>
        </p:blipFill>
        <p:spPr>
          <a:xfrm>
            <a:off x="2489040" y="1051560"/>
            <a:ext cx="126000" cy="146160"/>
          </a:xfrm>
          <a:prstGeom prst="rect">
            <a:avLst/>
          </a:prstGeom>
          <a:ln>
            <a:noFill/>
          </a:ln>
        </p:spPr>
      </p:pic>
      <p:pic>
        <p:nvPicPr>
          <p:cNvPr id="56" name="object 60"/>
          <p:cNvPicPr/>
          <p:nvPr/>
        </p:nvPicPr>
        <p:blipFill>
          <a:blip r:embed="rId13"/>
          <a:stretch/>
        </p:blipFill>
        <p:spPr>
          <a:xfrm>
            <a:off x="2658960" y="1051560"/>
            <a:ext cx="117000" cy="146160"/>
          </a:xfrm>
          <a:prstGeom prst="rect">
            <a:avLst/>
          </a:prstGeom>
          <a:ln>
            <a:noFill/>
          </a:ln>
        </p:spPr>
      </p:pic>
      <p:pic>
        <p:nvPicPr>
          <p:cNvPr id="57" name="object 62"/>
          <p:cNvPicPr/>
          <p:nvPr/>
        </p:nvPicPr>
        <p:blipFill>
          <a:blip r:embed="rId14"/>
          <a:stretch/>
        </p:blipFill>
        <p:spPr>
          <a:xfrm>
            <a:off x="1556640" y="1292040"/>
            <a:ext cx="139320" cy="151560"/>
          </a:xfrm>
          <a:prstGeom prst="rect">
            <a:avLst/>
          </a:prstGeom>
          <a:ln>
            <a:noFill/>
          </a:ln>
        </p:spPr>
      </p:pic>
      <p:pic>
        <p:nvPicPr>
          <p:cNvPr id="58" name="object 63"/>
          <p:cNvPicPr/>
          <p:nvPr/>
        </p:nvPicPr>
        <p:blipFill>
          <a:blip r:embed="rId15"/>
          <a:stretch/>
        </p:blipFill>
        <p:spPr>
          <a:xfrm>
            <a:off x="1725840" y="1292040"/>
            <a:ext cx="160560" cy="151560"/>
          </a:xfrm>
          <a:prstGeom prst="rect">
            <a:avLst/>
          </a:prstGeom>
          <a:ln>
            <a:noFill/>
          </a:ln>
        </p:spPr>
      </p:pic>
      <p:pic>
        <p:nvPicPr>
          <p:cNvPr id="59" name="object 64"/>
          <p:cNvPicPr/>
          <p:nvPr/>
        </p:nvPicPr>
        <p:blipFill>
          <a:blip r:embed="rId16"/>
          <a:stretch/>
        </p:blipFill>
        <p:spPr>
          <a:xfrm>
            <a:off x="1917720" y="1284480"/>
            <a:ext cx="356400" cy="183960"/>
          </a:xfrm>
          <a:prstGeom prst="rect">
            <a:avLst/>
          </a:prstGeom>
          <a:ln>
            <a:noFill/>
          </a:ln>
        </p:spPr>
      </p:pic>
      <p:pic>
        <p:nvPicPr>
          <p:cNvPr id="60" name="object 65"/>
          <p:cNvPicPr/>
          <p:nvPr/>
        </p:nvPicPr>
        <p:blipFill>
          <a:blip r:embed="rId17"/>
          <a:stretch/>
        </p:blipFill>
        <p:spPr>
          <a:xfrm>
            <a:off x="2300040" y="1292040"/>
            <a:ext cx="160560" cy="151560"/>
          </a:xfrm>
          <a:prstGeom prst="rect">
            <a:avLst/>
          </a:prstGeom>
          <a:ln>
            <a:noFill/>
          </a:ln>
        </p:spPr>
      </p:pic>
      <p:sp>
        <p:nvSpPr>
          <p:cNvPr id="61" name="CustomShape 10"/>
          <p:cNvSpPr/>
          <p:nvPr/>
        </p:nvSpPr>
        <p:spPr>
          <a:xfrm>
            <a:off x="2494080" y="1290960"/>
            <a:ext cx="134640" cy="14580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2" name="object 67"/>
          <p:cNvPicPr/>
          <p:nvPr/>
        </p:nvPicPr>
        <p:blipFill>
          <a:blip r:embed="rId18"/>
          <a:stretch/>
        </p:blipFill>
        <p:spPr>
          <a:xfrm>
            <a:off x="2661480" y="1290960"/>
            <a:ext cx="166320" cy="177480"/>
          </a:xfrm>
          <a:prstGeom prst="rect">
            <a:avLst/>
          </a:prstGeom>
          <a:ln>
            <a:noFill/>
          </a:ln>
        </p:spPr>
      </p:pic>
      <p:pic>
        <p:nvPicPr>
          <p:cNvPr id="63" name="object 68"/>
          <p:cNvPicPr/>
          <p:nvPr/>
        </p:nvPicPr>
        <p:blipFill>
          <a:blip r:embed="rId19"/>
          <a:stretch/>
        </p:blipFill>
        <p:spPr>
          <a:xfrm>
            <a:off x="2861640" y="1290960"/>
            <a:ext cx="164520" cy="146160"/>
          </a:xfrm>
          <a:prstGeom prst="rect">
            <a:avLst/>
          </a:prstGeom>
          <a:ln>
            <a:noFill/>
          </a:ln>
        </p:spPr>
      </p:pic>
      <p:sp>
        <p:nvSpPr>
          <p:cNvPr id="64" name="CustomShape 11"/>
          <p:cNvSpPr/>
          <p:nvPr/>
        </p:nvSpPr>
        <p:spPr>
          <a:xfrm>
            <a:off x="6140520" y="9593640"/>
            <a:ext cx="870840" cy="8546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12"/>
          <p:cNvSpPr/>
          <p:nvPr/>
        </p:nvSpPr>
        <p:spPr>
          <a:xfrm>
            <a:off x="6047640" y="7937640"/>
            <a:ext cx="811440" cy="811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6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7600" cy="51264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8240" cy="858240"/>
          </a:xfrm>
          <a:prstGeom prst="rect">
            <a:avLst/>
          </a:prstGeom>
          <a:ln>
            <a:noFill/>
          </a:ln>
        </p:spPr>
      </p:pic>
      <p:graphicFrame>
        <p:nvGraphicFramePr>
          <p:cNvPr id="68" name="Table 13"/>
          <p:cNvGraphicFramePr/>
          <p:nvPr>
            <p:extLst>
              <p:ext uri="{D42A27DB-BD31-4B8C-83A1-F6EECF244321}">
                <p14:modId xmlns:p14="http://schemas.microsoft.com/office/powerpoint/2010/main" val="4130501146"/>
              </p:ext>
            </p:extLst>
          </p:nvPr>
        </p:nvGraphicFramePr>
        <p:xfrm>
          <a:off x="393840" y="1945080"/>
          <a:ext cx="6983280" cy="4093560"/>
        </p:xfrm>
        <a:graphic>
          <a:graphicData uri="http://schemas.openxmlformats.org/drawingml/2006/table">
            <a:tbl>
              <a:tblPr/>
              <a:tblGrid>
                <a:gridCol w="1333080"/>
                <a:gridCol w="4571280"/>
                <a:gridCol w="1078920"/>
              </a:tblGrid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678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06.08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«Клуб путешественников» 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«Отзвуки старого города» иммерсивная экскурсия по г. Никольску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14:00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811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12</a:t>
                      </a: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08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  <a:ea typeface="DejaVu Sans"/>
                          <a:cs typeface="+mn-cs"/>
                        </a:rPr>
                        <a:t>Информационно-разъяснительное мероприятие по оформлению цифровых удостоверений в МАХ</a:t>
                      </a:r>
                      <a:endParaRPr lang="ru-RU" sz="1800" b="0" strike="noStrike" spc="-1" dirty="0">
                        <a:solidFill>
                          <a:srgbClr val="231F20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</a:tr>
              <a:tr h="321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n-US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День Государственного флага Российской Федерации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 smtClean="0">
                        <a:latin typeface="+mn-lt"/>
                      </a:endParaRPr>
                    </a:p>
                    <a:p>
                      <a:endParaRPr lang="ru-RU" dirty="0"/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</a:tr>
              <a:tr h="984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9" dirty="0">
                          <a:solidFill>
                            <a:srgbClr val="231F20"/>
                          </a:solidFill>
                          <a:latin typeface="Calibri"/>
                          <a:ea typeface="DejaVu Sans"/>
                        </a:rPr>
                        <a:t>26.08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Три Спаса: Медовый, Яблочный и Ореховый-истории и традиции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3865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6280" cy="1654560"/>
          </a:xfrm>
          <a:prstGeom prst="rect">
            <a:avLst/>
          </a:prstGeom>
          <a:ln>
            <a:noFill/>
          </a:ln>
        </p:spPr>
      </p:pic>
      <p:sp>
        <p:nvSpPr>
          <p:cNvPr id="37" name="CustomShape 1"/>
          <p:cNvSpPr/>
          <p:nvPr/>
        </p:nvSpPr>
        <p:spPr>
          <a:xfrm>
            <a:off x="111240" y="7000200"/>
            <a:ext cx="7341840" cy="35798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8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99360" cy="128880"/>
          </a:xfrm>
          <a:prstGeom prst="rect">
            <a:avLst/>
          </a:prstGeom>
          <a:ln>
            <a:noFill/>
          </a:ln>
        </p:spPr>
      </p:pic>
      <p:sp>
        <p:nvSpPr>
          <p:cNvPr id="39" name="CustomShape 2"/>
          <p:cNvSpPr/>
          <p:nvPr/>
        </p:nvSpPr>
        <p:spPr>
          <a:xfrm>
            <a:off x="771480" y="8178120"/>
            <a:ext cx="90720" cy="12564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88360" cy="128880"/>
          </a:xfrm>
          <a:prstGeom prst="rect">
            <a:avLst/>
          </a:prstGeom>
          <a:ln>
            <a:noFill/>
          </a:ln>
        </p:spPr>
      </p:pic>
      <p:pic>
        <p:nvPicPr>
          <p:cNvPr id="41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15360" cy="128880"/>
          </a:xfrm>
          <a:prstGeom prst="rect">
            <a:avLst/>
          </a:prstGeom>
          <a:ln>
            <a:noFill/>
          </a:ln>
        </p:spPr>
      </p:pic>
      <p:pic>
        <p:nvPicPr>
          <p:cNvPr id="42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106200" cy="125280"/>
          </a:xfrm>
          <a:prstGeom prst="rect">
            <a:avLst/>
          </a:prstGeom>
          <a:ln>
            <a:noFill/>
          </a:ln>
        </p:spPr>
      </p:pic>
      <p:pic>
        <p:nvPicPr>
          <p:cNvPr id="43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109080" cy="127080"/>
          </a:xfrm>
          <a:prstGeom prst="rect">
            <a:avLst/>
          </a:prstGeom>
          <a:ln>
            <a:noFill/>
          </a:ln>
        </p:spPr>
      </p:pic>
      <p:sp>
        <p:nvSpPr>
          <p:cNvPr id="44" name="CustomShape 3"/>
          <p:cNvSpPr/>
          <p:nvPr/>
        </p:nvSpPr>
        <p:spPr>
          <a:xfrm rot="15600">
            <a:off x="4756320" y="141480"/>
            <a:ext cx="2312640" cy="186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marL="439560" indent="-42372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МЕРОПРИЯТИЯ НА АВГУСТ </a:t>
            </a:r>
            <a:endParaRPr lang="ru-RU" sz="2700" b="0" strike="noStrike" spc="-1">
              <a:latin typeface="Arial"/>
            </a:endParaRPr>
          </a:p>
          <a:p>
            <a:pPr marL="439560" indent="-42372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628920" y="8441640"/>
            <a:ext cx="5110200" cy="201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10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09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Адрес:г. Никольск, ул. Советская, 86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2-17-92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Джабарова Елена Александровна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3634200" y="7363080"/>
            <a:ext cx="3598200" cy="86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38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08:00 – 17:00 пятница 08:00-16:00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6123240" y="8786520"/>
            <a:ext cx="913680" cy="74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29">
                <a:solidFill>
                  <a:srgbClr val="FFFFFF"/>
                </a:solidFill>
                <a:latin typeface="Calibri"/>
                <a:ea typeface="DejaVu Sans"/>
              </a:rPr>
              <a:t> Волого</a:t>
            </a:r>
            <a:r>
              <a:rPr lang="ru-RU" sz="800" b="0" strike="noStrike" spc="-7">
                <a:solidFill>
                  <a:srgbClr val="FFFFFF"/>
                </a:solidFill>
                <a:latin typeface="Calibri"/>
                <a:ea typeface="DejaVu Sans"/>
              </a:rPr>
              <a:t>дской области</a:t>
            </a:r>
            <a:r>
              <a:rPr lang="ru-RU" sz="800" b="0" strike="noStrike" spc="48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spcBef>
                <a:spcPts val="258"/>
              </a:spcBef>
            </a:pPr>
            <a:endParaRPr lang="ru-RU" sz="800" b="0" strike="noStrike" spc="-1">
              <a:latin typeface="Arial"/>
            </a:endParaRPr>
          </a:p>
        </p:txBody>
      </p:sp>
      <p:pic>
        <p:nvPicPr>
          <p:cNvPr id="48" name="object 49"/>
          <p:cNvPicPr/>
          <p:nvPr/>
        </p:nvPicPr>
        <p:blipFill>
          <a:blip r:embed="rId8"/>
          <a:stretch/>
        </p:blipFill>
        <p:spPr>
          <a:xfrm>
            <a:off x="216000" y="128880"/>
            <a:ext cx="1020960" cy="1164960"/>
          </a:xfrm>
          <a:prstGeom prst="rect">
            <a:avLst/>
          </a:prstGeom>
          <a:ln>
            <a:noFill/>
          </a:ln>
        </p:spPr>
      </p:pic>
      <p:sp>
        <p:nvSpPr>
          <p:cNvPr id="49" name="CustomShape 7"/>
          <p:cNvSpPr/>
          <p:nvPr/>
        </p:nvSpPr>
        <p:spPr>
          <a:xfrm>
            <a:off x="1577160" y="814680"/>
            <a:ext cx="291240" cy="181440"/>
          </a:xfrm>
          <a:custGeom>
            <a:avLst/>
            <a:gdLst/>
            <a:ahLst/>
            <a:cxn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CustomShape 8"/>
          <p:cNvSpPr/>
          <p:nvPr/>
        </p:nvSpPr>
        <p:spPr>
          <a:xfrm>
            <a:off x="1917720" y="814680"/>
            <a:ext cx="286920" cy="147240"/>
          </a:xfrm>
          <a:custGeom>
            <a:avLst/>
            <a:gdLst/>
            <a:ahLst/>
            <a:cxn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1" name="object 53"/>
          <p:cNvPicPr/>
          <p:nvPr/>
        </p:nvPicPr>
        <p:blipFill>
          <a:blip r:embed="rId9"/>
          <a:stretch/>
        </p:blipFill>
        <p:spPr>
          <a:xfrm>
            <a:off x="2244240" y="815040"/>
            <a:ext cx="117360" cy="146160"/>
          </a:xfrm>
          <a:prstGeom prst="rect">
            <a:avLst/>
          </a:prstGeom>
          <a:ln>
            <a:noFill/>
          </a:ln>
        </p:spPr>
      </p:pic>
      <p:pic>
        <p:nvPicPr>
          <p:cNvPr id="52" name="object 54"/>
          <p:cNvPicPr/>
          <p:nvPr/>
        </p:nvPicPr>
        <p:blipFill>
          <a:blip r:embed="rId10"/>
          <a:stretch/>
        </p:blipFill>
        <p:spPr>
          <a:xfrm>
            <a:off x="1556640" y="1049760"/>
            <a:ext cx="155880" cy="149760"/>
          </a:xfrm>
          <a:prstGeom prst="rect">
            <a:avLst/>
          </a:prstGeom>
          <a:ln>
            <a:noFill/>
          </a:ln>
        </p:spPr>
      </p:pic>
      <p:pic>
        <p:nvPicPr>
          <p:cNvPr id="53" name="object 56"/>
          <p:cNvPicPr/>
          <p:nvPr/>
        </p:nvPicPr>
        <p:blipFill>
          <a:blip r:embed="rId11"/>
          <a:stretch/>
        </p:blipFill>
        <p:spPr>
          <a:xfrm>
            <a:off x="1762920" y="1051560"/>
            <a:ext cx="118800" cy="146160"/>
          </a:xfrm>
          <a:prstGeom prst="rect">
            <a:avLst/>
          </a:prstGeom>
          <a:ln>
            <a:noFill/>
          </a:ln>
        </p:spPr>
      </p:pic>
      <p:sp>
        <p:nvSpPr>
          <p:cNvPr id="54" name="CustomShape 9"/>
          <p:cNvSpPr/>
          <p:nvPr/>
        </p:nvSpPr>
        <p:spPr>
          <a:xfrm>
            <a:off x="1917720" y="1051200"/>
            <a:ext cx="518760" cy="179640"/>
          </a:xfrm>
          <a:custGeom>
            <a:avLst/>
            <a:gdLst/>
            <a:ahLst/>
            <a:cxn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5" name="object 59"/>
          <p:cNvPicPr/>
          <p:nvPr/>
        </p:nvPicPr>
        <p:blipFill>
          <a:blip r:embed="rId12"/>
          <a:stretch/>
        </p:blipFill>
        <p:spPr>
          <a:xfrm>
            <a:off x="2489040" y="1051560"/>
            <a:ext cx="126000" cy="146160"/>
          </a:xfrm>
          <a:prstGeom prst="rect">
            <a:avLst/>
          </a:prstGeom>
          <a:ln>
            <a:noFill/>
          </a:ln>
        </p:spPr>
      </p:pic>
      <p:pic>
        <p:nvPicPr>
          <p:cNvPr id="56" name="object 60"/>
          <p:cNvPicPr/>
          <p:nvPr/>
        </p:nvPicPr>
        <p:blipFill>
          <a:blip r:embed="rId13"/>
          <a:stretch/>
        </p:blipFill>
        <p:spPr>
          <a:xfrm>
            <a:off x="2658960" y="1051560"/>
            <a:ext cx="117000" cy="146160"/>
          </a:xfrm>
          <a:prstGeom prst="rect">
            <a:avLst/>
          </a:prstGeom>
          <a:ln>
            <a:noFill/>
          </a:ln>
        </p:spPr>
      </p:pic>
      <p:pic>
        <p:nvPicPr>
          <p:cNvPr id="57" name="object 62"/>
          <p:cNvPicPr/>
          <p:nvPr/>
        </p:nvPicPr>
        <p:blipFill>
          <a:blip r:embed="rId14"/>
          <a:stretch/>
        </p:blipFill>
        <p:spPr>
          <a:xfrm>
            <a:off x="1556640" y="1292040"/>
            <a:ext cx="139320" cy="151560"/>
          </a:xfrm>
          <a:prstGeom prst="rect">
            <a:avLst/>
          </a:prstGeom>
          <a:ln>
            <a:noFill/>
          </a:ln>
        </p:spPr>
      </p:pic>
      <p:pic>
        <p:nvPicPr>
          <p:cNvPr id="58" name="object 63"/>
          <p:cNvPicPr/>
          <p:nvPr/>
        </p:nvPicPr>
        <p:blipFill>
          <a:blip r:embed="rId15"/>
          <a:stretch/>
        </p:blipFill>
        <p:spPr>
          <a:xfrm>
            <a:off x="1725840" y="1292040"/>
            <a:ext cx="160560" cy="151560"/>
          </a:xfrm>
          <a:prstGeom prst="rect">
            <a:avLst/>
          </a:prstGeom>
          <a:ln>
            <a:noFill/>
          </a:ln>
        </p:spPr>
      </p:pic>
      <p:pic>
        <p:nvPicPr>
          <p:cNvPr id="59" name="object 64"/>
          <p:cNvPicPr/>
          <p:nvPr/>
        </p:nvPicPr>
        <p:blipFill>
          <a:blip r:embed="rId16"/>
          <a:stretch/>
        </p:blipFill>
        <p:spPr>
          <a:xfrm>
            <a:off x="1917720" y="1284480"/>
            <a:ext cx="356400" cy="183960"/>
          </a:xfrm>
          <a:prstGeom prst="rect">
            <a:avLst/>
          </a:prstGeom>
          <a:ln>
            <a:noFill/>
          </a:ln>
        </p:spPr>
      </p:pic>
      <p:pic>
        <p:nvPicPr>
          <p:cNvPr id="60" name="object 65"/>
          <p:cNvPicPr/>
          <p:nvPr/>
        </p:nvPicPr>
        <p:blipFill>
          <a:blip r:embed="rId17"/>
          <a:stretch/>
        </p:blipFill>
        <p:spPr>
          <a:xfrm>
            <a:off x="2300040" y="1292040"/>
            <a:ext cx="160560" cy="151560"/>
          </a:xfrm>
          <a:prstGeom prst="rect">
            <a:avLst/>
          </a:prstGeom>
          <a:ln>
            <a:noFill/>
          </a:ln>
        </p:spPr>
      </p:pic>
      <p:sp>
        <p:nvSpPr>
          <p:cNvPr id="61" name="CustomShape 10"/>
          <p:cNvSpPr/>
          <p:nvPr/>
        </p:nvSpPr>
        <p:spPr>
          <a:xfrm>
            <a:off x="2494080" y="1290960"/>
            <a:ext cx="134640" cy="145800"/>
          </a:xfrm>
          <a:custGeom>
            <a:avLst/>
            <a:gdLst/>
            <a:ahLst/>
            <a:cxn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2" name="object 67"/>
          <p:cNvPicPr/>
          <p:nvPr/>
        </p:nvPicPr>
        <p:blipFill>
          <a:blip r:embed="rId18"/>
          <a:stretch/>
        </p:blipFill>
        <p:spPr>
          <a:xfrm>
            <a:off x="2661480" y="1290960"/>
            <a:ext cx="166320" cy="177480"/>
          </a:xfrm>
          <a:prstGeom prst="rect">
            <a:avLst/>
          </a:prstGeom>
          <a:ln>
            <a:noFill/>
          </a:ln>
        </p:spPr>
      </p:pic>
      <p:pic>
        <p:nvPicPr>
          <p:cNvPr id="63" name="object 68"/>
          <p:cNvPicPr/>
          <p:nvPr/>
        </p:nvPicPr>
        <p:blipFill>
          <a:blip r:embed="rId19"/>
          <a:stretch/>
        </p:blipFill>
        <p:spPr>
          <a:xfrm>
            <a:off x="2861640" y="1290960"/>
            <a:ext cx="164520" cy="146160"/>
          </a:xfrm>
          <a:prstGeom prst="rect">
            <a:avLst/>
          </a:prstGeom>
          <a:ln>
            <a:noFill/>
          </a:ln>
        </p:spPr>
      </p:pic>
      <p:sp>
        <p:nvSpPr>
          <p:cNvPr id="64" name="CustomShape 11"/>
          <p:cNvSpPr/>
          <p:nvPr/>
        </p:nvSpPr>
        <p:spPr>
          <a:xfrm>
            <a:off x="6140520" y="9593640"/>
            <a:ext cx="870840" cy="8546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12"/>
          <p:cNvSpPr/>
          <p:nvPr/>
        </p:nvSpPr>
        <p:spPr>
          <a:xfrm>
            <a:off x="6047640" y="7937640"/>
            <a:ext cx="811440" cy="8114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6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7600" cy="51264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8240" cy="858240"/>
          </a:xfrm>
          <a:prstGeom prst="rect">
            <a:avLst/>
          </a:prstGeom>
          <a:ln>
            <a:noFill/>
          </a:ln>
        </p:spPr>
      </p:pic>
      <p:graphicFrame>
        <p:nvGraphicFramePr>
          <p:cNvPr id="68" name="Table 13"/>
          <p:cNvGraphicFramePr/>
          <p:nvPr>
            <p:extLst>
              <p:ext uri="{D42A27DB-BD31-4B8C-83A1-F6EECF244321}">
                <p14:modId xmlns:p14="http://schemas.microsoft.com/office/powerpoint/2010/main" val="1112756190"/>
              </p:ext>
            </p:extLst>
          </p:nvPr>
        </p:nvGraphicFramePr>
        <p:xfrm>
          <a:off x="393840" y="1945080"/>
          <a:ext cx="6983280" cy="2941080"/>
        </p:xfrm>
        <a:graphic>
          <a:graphicData uri="http://schemas.openxmlformats.org/drawingml/2006/table">
            <a:tbl>
              <a:tblPr/>
              <a:tblGrid>
                <a:gridCol w="1333080"/>
                <a:gridCol w="4571280"/>
                <a:gridCol w="1078920"/>
              </a:tblGrid>
              <a:tr h="551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984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strike="noStrike" spc="-9" dirty="0" smtClean="0">
                          <a:solidFill>
                            <a:srgbClr val="231F20"/>
                          </a:solidFill>
                          <a:latin typeface="Calibri"/>
                          <a:ea typeface="DejaVu Sans"/>
                          <a:cs typeface="+mn-cs"/>
                        </a:rPr>
                        <a:t>31</a:t>
                      </a:r>
                      <a:r>
                        <a:rPr lang="ru-RU" sz="1800" b="1" strike="noStrike" spc="-9" dirty="0" smtClean="0">
                          <a:solidFill>
                            <a:srgbClr val="231F20"/>
                          </a:solidFill>
                          <a:latin typeface="Calibri"/>
                          <a:ea typeface="DejaVu Sans"/>
                          <a:cs typeface="+mn-cs"/>
                        </a:rPr>
                        <a:t>:08</a:t>
                      </a:r>
                      <a:endParaRPr lang="en-US" sz="1800" b="1" strike="noStrike" spc="-9" dirty="0" smtClean="0">
                        <a:solidFill>
                          <a:srgbClr val="231F20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по </a:t>
                      </a:r>
                      <a:r>
                        <a:rPr lang="ru-RU" sz="1200" b="1" strike="noStrike" spc="-1" dirty="0" err="1">
                          <a:solidFill>
                            <a:srgbClr val="000000"/>
                          </a:solidFill>
                          <a:latin typeface="Calibri"/>
                        </a:rPr>
                        <a:t>неодходимости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Calibri"/>
                        </a:rPr>
                        <a:t>Индивидуальные консультации по вопросам применения пенсионного и социального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Calibri"/>
                        </a:rPr>
                        <a:t>законодательства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44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по средам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Calibri"/>
                        </a:rPr>
                        <a:t>Нейрогимнастика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по договоренности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920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по понедельникам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Calibri"/>
                        </a:rPr>
                        <a:t>Плетение из ротанга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по договоренности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169</Words>
  <Application>Microsoft Office PowerPoint</Application>
  <PresentationFormat>Произвольный</PresentationFormat>
  <Paragraphs>50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80</cp:revision>
  <dcterms:created xsi:type="dcterms:W3CDTF">2025-11-06T11:20:25Z</dcterms:created>
  <dcterms:modified xsi:type="dcterms:W3CDTF">2026-07-24T07:44:47Z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1</vt:i4>
  </property>
</Properties>
</file>