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646" autoAdjust="0"/>
  </p:normalViewPr>
  <p:slideViewPr>
    <p:cSldViewPr>
      <p:cViewPr>
        <p:scale>
          <a:sx n="100" d="100"/>
          <a:sy n="100" d="100"/>
        </p:scale>
        <p:origin x="-2622" y="184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446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spc="-5" dirty="0"/>
              <a:t> </a:t>
            </a:r>
            <a:r>
              <a:rPr lang="ru-RU" spc="-5" dirty="0" smtClean="0"/>
              <a:t>АВГУСТ</a:t>
            </a:r>
            <a:br>
              <a:rPr lang="ru-RU" spc="-5" dirty="0" smtClean="0"/>
            </a:b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Сямжа, ул.Славянская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4,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+7(81752)2-21-55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Егоров Василий Альбертович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6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err="1" smtClean="0">
                <a:solidFill>
                  <a:srgbClr val="FFFFFF"/>
                </a:solidFill>
                <a:latin typeface="Calibri"/>
                <a:cs typeface="Calibri"/>
              </a:rPr>
              <a:t>Вологод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ской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520049"/>
              </p:ext>
            </p:extLst>
          </p:nvPr>
        </p:nvGraphicFramePr>
        <p:xfrm>
          <a:off x="499694" y="2222500"/>
          <a:ext cx="6790065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57200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226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cs typeface="Calibri" pitchFamily="34" charset="0"/>
                        </a:rPr>
                        <a:t>06.08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Творческая встреча «Пусть звучит гармонь…» участников клуба «Играй гармонь» для гостей Центра</a:t>
                      </a:r>
                      <a:r>
                        <a:rPr lang="ru-RU" sz="1800" b="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 общения</a:t>
                      </a:r>
                      <a:endParaRPr lang="ru-RU" sz="1400" b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cs typeface="Calibri" pitchFamily="34" charset="0"/>
                        </a:rPr>
                        <a:t>13:</a:t>
                      </a:r>
                      <a:r>
                        <a:rPr lang="ru-RU" sz="1800" b="1" spc="-25" dirty="0" smtClean="0">
                          <a:solidFill>
                            <a:srgbClr val="231F20"/>
                          </a:solidFill>
                          <a:latin typeface="Calibri" pitchFamily="34" charset="0"/>
                          <a:cs typeface="Calibri" pitchFamily="34" charset="0"/>
                        </a:rPr>
                        <a:t>00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cs typeface="Calibri" pitchFamily="34" charset="0"/>
                        </a:rPr>
                        <a:t>5.08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Участие в </a:t>
                      </a:r>
                      <a:r>
                        <a:rPr lang="ru-RU" sz="1800" b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праздничных мероприятиях </a:t>
                      </a:r>
                      <a:r>
                        <a:rPr lang="ru-RU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дня села Сямжа «</a:t>
                      </a:r>
                      <a:r>
                        <a:rPr lang="ru-RU" sz="1800" b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Бельтяевская</a:t>
                      </a:r>
                      <a:r>
                        <a:rPr lang="ru-RU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 ярмарка»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cs typeface="Calibri" pitchFamily="34" charset="0"/>
                        </a:rPr>
                        <a:t>Четверг</a:t>
                      </a:r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Занятие клуба «Играй, гармонь»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13:20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25.08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по 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необходимости</a:t>
                      </a:r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Индивидуальные консультации по вопросам применения пенсионного и социального законодательства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09:30</a:t>
                      </a:r>
                      <a:endParaRPr lang="ru-RU" sz="18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</a:t>
                      </a: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Информационно-разъяснительное мероприятие по оформлению цифровых удостоверений в 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  <a:endParaRPr lang="ru-RU" sz="1800" b="0" strike="noStrike" spc="-1" dirty="0" smtClean="0">
                        <a:latin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446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с. Сямжа, ул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Славянская, 4,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+7(81752)2-21-55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Егоров Василий Альбертович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6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err="1" smtClean="0">
                <a:solidFill>
                  <a:srgbClr val="FFFFFF"/>
                </a:solidFill>
                <a:latin typeface="Calibri"/>
                <a:cs typeface="Calibri"/>
              </a:rPr>
              <a:t>Вологод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ской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590719"/>
              </p:ext>
            </p:extLst>
          </p:nvPr>
        </p:nvGraphicFramePr>
        <p:xfrm>
          <a:off x="351987" y="2440940"/>
          <a:ext cx="6934200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5063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346137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430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Вторник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Настольные игры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13:20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Вторник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Тренировки по </a:t>
                      </a:r>
                      <a:r>
                        <a:rPr lang="ru-RU" sz="1800" b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дартсу</a:t>
                      </a:r>
                      <a:endParaRPr lang="ru-RU" sz="1800" b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13:20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Суббота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Прогулка по "Тропе здоровья" на территории зоны отдыха  "Парки в лесу"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10:00</a:t>
                      </a:r>
                      <a:endParaRPr lang="ru-RU" sz="18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378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</TotalTime>
  <Words>205</Words>
  <Application>Microsoft Office PowerPoint</Application>
  <PresentationFormat>Произвольный</PresentationFormat>
  <Paragraphs>53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62</cp:revision>
  <cp:lastPrinted>2025-12-04T05:37:43Z</cp:lastPrinted>
  <dcterms:created xsi:type="dcterms:W3CDTF">2025-11-06T11:20:25Z</dcterms:created>
  <dcterms:modified xsi:type="dcterms:W3CDTF">2026-07-24T07:43:56Z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