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3E85A06-B4A5-4635-8C23-6DA3E5DA6FB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92146F-57FC-43ED-9EA6-478924DEBC5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8FF5EB8-E8BA-4C49-A37E-E3FFF03D439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305F3-DFB4-4A10-AE6D-E52963F96FF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314868E-DCFA-45ED-B248-5D2D94C67BB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EC98CD2-F8AB-4232-900A-BC8A3183385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5BAB888-33D7-4AFE-A0BC-154CFEC4405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48D953B-6E4D-4797-A288-103A7462F1E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20B7A1-CA57-4CB6-9BA9-91F19380A65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894DF0-2286-4F87-86D5-9E0EDD841DE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A7910CC-3CCC-439F-AC8B-5A08F3B5FD8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9ADD41A-5C62-4D14-BAB4-B6E84BC07DB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B153D1B-4951-4B00-BDD9-7589F71C84A5}" type="slidenum">
              <a: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5560" cy="165384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464000" y="316800"/>
            <a:ext cx="2670480" cy="18626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349200" y="8441640"/>
            <a:ext cx="5594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 Устье, ул. Колхозная, д.11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(81753) 2-10-22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Рыжкова Елена Васильевна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819240" y="7361640"/>
            <a:ext cx="329292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0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16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7520" cy="8575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4124669517"/>
              </p:ext>
            </p:extLst>
          </p:nvPr>
        </p:nvGraphicFramePr>
        <p:xfrm>
          <a:off x="512280" y="1890360"/>
          <a:ext cx="6788880" cy="4536348"/>
        </p:xfrm>
        <a:graphic>
          <a:graphicData uri="http://schemas.openxmlformats.org/drawingml/2006/table">
            <a:tbl>
              <a:tblPr/>
              <a:tblGrid>
                <a:gridCol w="889560"/>
                <a:gridCol w="4987080"/>
                <a:gridCol w="91224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727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05.08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«Лето-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припасиха</a:t>
                      </a: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». </a:t>
                      </a:r>
                      <a:r>
                        <a:rPr lang="ru-RU" sz="1600" b="0" strike="noStrike" spc="-1" dirty="0" smtClean="0">
                          <a:latin typeface="Calibri"/>
                          <a:ea typeface="DejaVu Sans"/>
                        </a:rPr>
                        <a:t>(</a:t>
                      </a:r>
                      <a:r>
                        <a:rPr lang="ru-RU" sz="1600" b="0" strike="noStrike" spc="-1" dirty="0">
                          <a:latin typeface="Calibri"/>
                          <a:ea typeface="DejaVu Sans"/>
                        </a:rPr>
                        <a:t>Обмен рецептами летних домашних заготовок</a:t>
                      </a: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).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lang="ru-RU" sz="1800" b="1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802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12.08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«Фотоаппараты, фотографии и фотографы»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.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(Интерактивная выставка).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19.08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Мероприятие, посвященное Дню государственного флага</a:t>
                      </a: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 России.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26.08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Физкультурно-историческая прогулка на Слободе Петровке в селе Устье.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11:0</a:t>
                      </a:r>
                      <a:r>
                        <a:rPr lang="ru-RU" sz="1800" b="1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5560" cy="1653840"/>
          </a:xfrm>
          <a:prstGeom prst="rect">
            <a:avLst/>
          </a:prstGeom>
          <a:ln w="0">
            <a:noFill/>
          </a:ln>
        </p:spPr>
      </p:pic>
      <p:sp>
        <p:nvSpPr>
          <p:cNvPr id="81" name="object 35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2" name="Группа 1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83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4" name="object 37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5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8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464000" y="316800"/>
            <a:ext cx="2670480" cy="18626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object 43"/>
          <p:cNvSpPr/>
          <p:nvPr/>
        </p:nvSpPr>
        <p:spPr>
          <a:xfrm>
            <a:off x="349200" y="8441640"/>
            <a:ext cx="5594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 Устье, ул. Колхозная, д.11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(81753) 2-10-22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Рыжкова Елена Васильевна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91" name="object 44"/>
          <p:cNvSpPr/>
          <p:nvPr/>
        </p:nvSpPr>
        <p:spPr>
          <a:xfrm>
            <a:off x="3819240" y="7361640"/>
            <a:ext cx="329292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0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DejaVu Sans"/>
              </a:rPr>
              <a:t> 16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:00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92" name="object 45"/>
          <p:cNvSpPr/>
          <p:nvPr/>
        </p:nvSpPr>
        <p:spPr>
          <a:xfrm>
            <a:off x="6123240" y="878652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3" name="Группа 103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94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5" name="object 50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96" name="object 51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97" name="object 52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98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9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0" name="object 55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101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2" name="object 57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3" name="object 58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104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6" name="object 6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107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8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1" name="object 6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12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3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4" name="Прямоугольник: скругленные углы 2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Овал 3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6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ln w="0">
            <a:noFill/>
          </a:ln>
        </p:spPr>
      </p:pic>
      <p:pic>
        <p:nvPicPr>
          <p:cNvPr id="117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7520" cy="8575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8" name="Таблица 4"/>
          <p:cNvGraphicFramePr/>
          <p:nvPr>
            <p:extLst>
              <p:ext uri="{D42A27DB-BD31-4B8C-83A1-F6EECF244321}">
                <p14:modId xmlns:p14="http://schemas.microsoft.com/office/powerpoint/2010/main" val="3000413903"/>
              </p:ext>
            </p:extLst>
          </p:nvPr>
        </p:nvGraphicFramePr>
        <p:xfrm>
          <a:off x="349200" y="2250361"/>
          <a:ext cx="6956640" cy="3226693"/>
        </p:xfrm>
        <a:graphic>
          <a:graphicData uri="http://schemas.openxmlformats.org/drawingml/2006/table">
            <a:tbl>
              <a:tblPr/>
              <a:tblGrid>
                <a:gridCol w="1268640"/>
                <a:gridCol w="4680000"/>
                <a:gridCol w="1008000"/>
              </a:tblGrid>
              <a:tr h="846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5231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en-US" sz="1200" b="1" strike="noStrike" spc="-12" dirty="0" smtClean="0">
                        <a:solidFill>
                          <a:srgbClr val="231F20"/>
                        </a:solidFill>
                        <a:latin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en-US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17</a:t>
                      </a: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.08</a:t>
                      </a:r>
                      <a:endParaRPr lang="en-US" sz="1800" b="1" strike="noStrike" spc="-1" dirty="0" smtClean="0">
                        <a:solidFill>
                          <a:srgbClr val="00000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по </a:t>
                      </a:r>
                      <a:r>
                        <a:rPr lang="ru-RU" sz="12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необходимости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smtClean="0">
                          <a:solidFill>
                            <a:srgbClr val="231F20"/>
                          </a:solidFill>
                          <a:latin typeface="Calibri"/>
                        </a:rPr>
                        <a:t>09:30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56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в течение месяца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Работа книжного уголка.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161</Words>
  <Application>Microsoft Office PowerPoint</Application>
  <PresentationFormat>Произвольный</PresentationFormat>
  <Paragraphs>48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119</cp:revision>
  <dcterms:created xsi:type="dcterms:W3CDTF">2025-11-06T11:20:25Z</dcterms:created>
  <dcterms:modified xsi:type="dcterms:W3CDTF">2026-07-24T07:53:41Z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