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D1DA2-316F-473B-9C9F-1B18135747D2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A03152-FFE1-40F6-A4B8-3058CB2404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562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A03152-FFE1-40F6-A4B8-3058CB2404C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394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16450" y="316976"/>
            <a:ext cx="25228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 smtClean="0"/>
              <a:t>НА</a:t>
            </a:r>
            <a:r>
              <a:rPr lang="ru-RU" spc="-5" dirty="0" smtClean="0"/>
              <a:t> 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169420" y="8347651"/>
            <a:ext cx="5926448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г. Устюжна, ул. Карла Маркса, д.3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(81737) 2-32-95</a:t>
            </a:r>
            <a:endParaRPr lang="ru-RU"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Мушкатерова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Людмила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Алевтиновна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Фирсова Елена Владимировна 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784083" y="7152970"/>
            <a:ext cx="3297554" cy="11385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8:0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17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                             пятница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8:00</a:t>
            </a:r>
            <a:r>
              <a:rPr lang="ru-RU"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 16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:00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   </a:t>
            </a: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Вологодской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7619030"/>
              </p:ext>
            </p:extLst>
          </p:nvPr>
        </p:nvGraphicFramePr>
        <p:xfrm>
          <a:off x="512394" y="2222500"/>
          <a:ext cx="6614253" cy="48995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1859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453619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89877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11685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873835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u="none" strike="noStrike" dirty="0" smtClean="0">
                          <a:solidFill>
                            <a:schemeClr val="tx1"/>
                          </a:solidFill>
                          <a:uFillTx/>
                          <a:latin typeface="Calibri"/>
                          <a:ea typeface="DejaVu Sans"/>
                          <a:cs typeface="+mn-cs"/>
                        </a:rPr>
                        <a:t>04.08</a:t>
                      </a:r>
                      <a:endParaRPr lang="ru-RU" sz="1800" b="1" u="none" strike="noStrike" dirty="0">
                        <a:solidFill>
                          <a:schemeClr val="tx1"/>
                        </a:solidFill>
                        <a:uFillTx/>
                        <a:latin typeface="Calibri"/>
                        <a:ea typeface="DejaVu Sans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Информационно-разъяснительное мероприятие по оформлению цифровых удостоверений в 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10:00</a:t>
                      </a:r>
                      <a:endParaRPr lang="ru-RU" sz="1800" b="0" strike="noStrike" spc="-1" dirty="0" smtClean="0">
                        <a:latin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5564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u="none" strike="noStrike" dirty="0" smtClean="0">
                          <a:solidFill>
                            <a:schemeClr val="tx1"/>
                          </a:solidFill>
                          <a:uFillTx/>
                          <a:latin typeface="Calibri"/>
                          <a:ea typeface="DejaVu Sans"/>
                          <a:cs typeface="+mn-cs"/>
                        </a:rPr>
                        <a:t>21.08</a:t>
                      </a:r>
                      <a:endParaRPr lang="ru-RU" sz="1800" b="1" u="none" strike="noStrike" dirty="0">
                        <a:solidFill>
                          <a:schemeClr val="tx1"/>
                        </a:solidFill>
                        <a:uFillTx/>
                        <a:latin typeface="Calibri"/>
                        <a:ea typeface="DejaVu Sans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Турслёт</a:t>
                      </a: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ветеранов «Белые росы» 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 smtClean="0">
                        <a:latin typeface="Times New Roman"/>
                      </a:endParaRPr>
                    </a:p>
                  </a:txBody>
                  <a:tcPr/>
                </a:tc>
              </a:tr>
              <a:tr h="1135986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800" b="1" u="none" strike="noStrike" dirty="0" smtClean="0">
                          <a:solidFill>
                            <a:schemeClr val="tx1"/>
                          </a:solidFill>
                          <a:uFillTx/>
                          <a:latin typeface="Calibri"/>
                          <a:ea typeface="DejaVu Sans"/>
                          <a:cs typeface="+mn-cs"/>
                        </a:rPr>
                        <a:t>2</a:t>
                      </a:r>
                      <a:r>
                        <a:rPr lang="en-US" sz="1800" b="1" u="none" strike="noStrike" dirty="0" smtClean="0">
                          <a:solidFill>
                            <a:schemeClr val="tx1"/>
                          </a:solidFill>
                          <a:uFillTx/>
                          <a:latin typeface="Calibri"/>
                          <a:ea typeface="DejaVu Sans"/>
                          <a:cs typeface="+mn-cs"/>
                        </a:rPr>
                        <a:t>8</a:t>
                      </a:r>
                      <a:r>
                        <a:rPr lang="ru-RU" sz="1800" b="1" u="none" strike="noStrike" dirty="0" smtClean="0">
                          <a:solidFill>
                            <a:schemeClr val="tx1"/>
                          </a:solidFill>
                          <a:uFillTx/>
                          <a:latin typeface="Calibri"/>
                          <a:ea typeface="DejaVu Sans"/>
                          <a:cs typeface="+mn-cs"/>
                        </a:rPr>
                        <a:t>.08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по </a:t>
                      </a:r>
                      <a:r>
                        <a:rPr lang="ru-RU" sz="1200" b="1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необходимости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spc="-1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Индивидуальные консультации по вопросам применения пенсионного и социального законодательства</a:t>
                      </a:r>
                    </a:p>
                    <a:p>
                      <a:pPr algn="just"/>
                      <a:endParaRPr lang="ru-RU" sz="1800" b="0" u="none" strike="noStrike" dirty="0">
                        <a:solidFill>
                          <a:schemeClr val="tx1"/>
                        </a:solidFill>
                        <a:uFillTx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smtClean="0">
                          <a:solidFill>
                            <a:srgbClr val="231F2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9:30</a:t>
                      </a:r>
                    </a:p>
                    <a:p>
                      <a:pPr marL="0" algn="ctr"/>
                      <a:endParaRPr lang="ru-RU" sz="1800" b="1" spc="-10" dirty="0">
                        <a:solidFill>
                          <a:srgbClr val="231F20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</a:tr>
              <a:tr h="556472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еженедельно </a:t>
                      </a:r>
                      <a:endParaRPr lang="ru-RU" sz="1200" b="1" i="0" spc="-1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Клуб «История рода»  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>
                          <a:solidFill>
                            <a:srgbClr val="231F2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10:00</a:t>
                      </a:r>
                    </a:p>
                  </a:txBody>
                  <a:tcPr/>
                </a:tc>
              </a:tr>
              <a:tr h="1043386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понедельник,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пятница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Группа здоровья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9:30</a:t>
                      </a:r>
                      <a:endParaRPr lang="ru-RU" sz="1800" b="1" spc="-10" dirty="0">
                        <a:solidFill>
                          <a:srgbClr val="231F20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dirty="0" smtClean="0"/>
              <a:t>АВГУСТ</a:t>
            </a:r>
            <a:endParaRPr spc="-10" dirty="0" smtClean="0"/>
          </a:p>
          <a:p>
            <a:pPr marR="5080" algn="r">
              <a:lnSpc>
                <a:spcPts val="2700"/>
              </a:lnSpc>
            </a:pPr>
            <a:r>
              <a:rPr spc="-20" dirty="0" smtClean="0"/>
              <a:t>202</a:t>
            </a:r>
            <a:r>
              <a:rPr lang="ru-RU" spc="-20" dirty="0" smtClean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169420" y="8347651"/>
            <a:ext cx="5926448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г. Устюжна, ул. Карла Маркса, д.3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(81737) 2-32-95</a:t>
            </a:r>
            <a:endParaRPr lang="ru-RU"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Мушкатерова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Людмила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Алевтиновна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Фирсова Елена Владимировна 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784083" y="7152970"/>
            <a:ext cx="3297554" cy="11385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8:0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17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                             пятница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8:00</a:t>
            </a:r>
            <a:r>
              <a:rPr lang="ru-RU"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 16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:00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   </a:t>
            </a: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Вологодской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966247"/>
              </p:ext>
            </p:extLst>
          </p:nvPr>
        </p:nvGraphicFramePr>
        <p:xfrm>
          <a:off x="389050" y="2146300"/>
          <a:ext cx="6790065" cy="3611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ru-RU" sz="1200" b="1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вторник,</a:t>
                      </a:r>
                    </a:p>
                    <a:p>
                      <a:pPr algn="ctr"/>
                      <a:r>
                        <a:rPr lang="ru-RU" sz="1200" b="1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четверг </a:t>
                      </a:r>
                      <a:endParaRPr lang="ru-RU" sz="1200" b="1" spc="-1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Оздоровительная физкультура 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9:30</a:t>
                      </a:r>
                      <a:endParaRPr lang="ru-RU" sz="1800" b="1" spc="-10" dirty="0">
                        <a:solidFill>
                          <a:srgbClr val="231F20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понедельник,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среда</a:t>
                      </a:r>
                      <a:endParaRPr lang="ru-RU" sz="1200" b="1" spc="-1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u="none" strike="noStrike" dirty="0" smtClean="0">
                          <a:solidFill>
                            <a:schemeClr val="tx1"/>
                          </a:solidFill>
                          <a:uFillTx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Кружок по </a:t>
                      </a:r>
                      <a:r>
                        <a:rPr lang="ru-RU" sz="1800" b="0" u="none" strike="noStrike" dirty="0" err="1" smtClean="0">
                          <a:solidFill>
                            <a:schemeClr val="tx1"/>
                          </a:solidFill>
                          <a:uFillTx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танцепластике</a:t>
                      </a:r>
                      <a:endParaRPr lang="ru-RU" sz="1800" b="0" u="none" strike="noStrike" dirty="0" smtClean="0">
                        <a:solidFill>
                          <a:schemeClr val="tx1"/>
                        </a:solidFill>
                        <a:uFillTx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19:00</a:t>
                      </a:r>
                      <a:endParaRPr lang="ru-RU" sz="1800" b="1" spc="-10" dirty="0">
                        <a:solidFill>
                          <a:srgbClr val="231F20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вторник,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четверг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Настольный теннис 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12:00</a:t>
                      </a: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по согласованию </a:t>
                      </a:r>
                      <a:endParaRPr lang="ru-RU" sz="1200" b="1" spc="-1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u="none" strike="noStrike" dirty="0" smtClean="0">
                          <a:solidFill>
                            <a:schemeClr val="tx1"/>
                          </a:solidFill>
                          <a:uFillTx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Театральная</a:t>
                      </a:r>
                      <a:r>
                        <a:rPr lang="ru-RU" sz="1800" b="0" u="none" strike="noStrike" baseline="0" dirty="0" smtClean="0">
                          <a:solidFill>
                            <a:schemeClr val="tx1"/>
                          </a:solidFill>
                          <a:uFillTx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студия</a:t>
                      </a:r>
                      <a:endParaRPr lang="ru-RU" sz="1800" b="0" u="none" strike="noStrike" dirty="0">
                        <a:solidFill>
                          <a:schemeClr val="tx1"/>
                        </a:solidFill>
                        <a:uFillTx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spc="-10" dirty="0">
                        <a:solidFill>
                          <a:srgbClr val="231F20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по согласованию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Швейбат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/>
                      <a:endParaRPr lang="ru-RU" sz="1800" b="1" spc="-10" dirty="0">
                        <a:solidFill>
                          <a:srgbClr val="231F20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0904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</TotalTime>
  <Words>215</Words>
  <Application>Microsoft Office PowerPoint</Application>
  <PresentationFormat>Произвольный</PresentationFormat>
  <Paragraphs>66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АВГУСТ 2026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045LavrentievaVV</cp:lastModifiedBy>
  <cp:revision>53</cp:revision>
  <dcterms:created xsi:type="dcterms:W3CDTF">2025-11-06T11:20:25Z</dcterms:created>
  <dcterms:modified xsi:type="dcterms:W3CDTF">2026-07-24T07:37:16Z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