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 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с.Липин Бор, ул.Смирнова, д.8А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(81758) 2-13-95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Литомина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Анастасия Владимировна</a:t>
            </a:r>
            <a:endParaRPr lang="ru-RU"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6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  <a:ea typeface="DejaVu Sans"/>
              </a:rPr>
              <a:t> Отделение Фонда</a:t>
            </a:r>
            <a:r>
              <a:rPr lang="ru-RU" sz="800" b="0" strike="noStrike" spc="488" dirty="0" smtClean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 dirty="0" smtClean="0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8" dirty="0" smtClean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1" dirty="0" smtClean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 dirty="0" smtClean="0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 dirty="0" smtClean="0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35" dirty="0" smtClean="0">
                <a:solidFill>
                  <a:srgbClr val="FFFFFF"/>
                </a:solidFill>
                <a:latin typeface="Calibri"/>
                <a:ea typeface="DejaVu Sans"/>
              </a:rPr>
              <a:t> Волого</a:t>
            </a: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  <a:ea typeface="DejaVu Sans"/>
              </a:rPr>
              <a:t>дской</a:t>
            </a:r>
            <a:r>
              <a:rPr lang="ru-RU" sz="800" spc="-12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spc="-12" dirty="0" smtClean="0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r>
              <a:rPr lang="ru-RU" sz="800" b="0" strike="noStrike" spc="488" dirty="0" smtClean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851802"/>
              </p:ext>
            </p:extLst>
          </p:nvPr>
        </p:nvGraphicFramePr>
        <p:xfrm>
          <a:off x="349250" y="2298700"/>
          <a:ext cx="6956441" cy="3359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518041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0550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69200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05.08</a:t>
                      </a:r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Информационно-разъяснительное мероприятие по оформлению цифровых удостоверений в 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 smtClean="0">
                        <a:latin typeface="Times New Roman"/>
                      </a:endParaRPr>
                    </a:p>
                  </a:txBody>
                  <a:tcPr/>
                </a:tc>
              </a:tr>
              <a:tr h="69200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21.08</a:t>
                      </a:r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РОССИЙСКОГО ФЛАГА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8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12:00</a:t>
                      </a:r>
                      <a:endParaRPr lang="ru-RU" sz="18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12.08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по </a:t>
                      </a: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необходимости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Индивидуальные консультации по вопросам применения пенсионного и социального законодательства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8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  <a:r>
                        <a:rPr lang="ru-RU" sz="1800" b="1" spc="-1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9:30</a:t>
                      </a:r>
                      <a:endParaRPr lang="ru-RU" sz="18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92</Words>
  <Application>Microsoft Office PowerPoint</Application>
  <PresentationFormat>Произвольный</PresentationFormat>
  <Paragraphs>25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35</cp:revision>
  <dcterms:created xsi:type="dcterms:W3CDTF">2025-11-06T11:20:25Z</dcterms:created>
  <dcterms:modified xsi:type="dcterms:W3CDTF">2026-07-24T07:48:43Z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