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9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868" y="11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89061" y="6960938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169420" y="8347651"/>
            <a:ext cx="5926448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err="1" smtClean="0">
                <a:solidFill>
                  <a:srgbClr val="FFFFFF"/>
                </a:solidFill>
                <a:latin typeface="Calibri"/>
                <a:cs typeface="Calibri"/>
              </a:rPr>
              <a:t>г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. Великий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Устюг, ул.2-я Пролетарская, д.34А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(81738) 2-46-30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Абрамова Елена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84083" y="7152970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пятница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16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Вологодской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276279"/>
              </p:ext>
            </p:extLst>
          </p:nvPr>
        </p:nvGraphicFramePr>
        <p:xfrm>
          <a:off x="528540" y="1935955"/>
          <a:ext cx="6666721" cy="5208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344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528025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3035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39329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913327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chemeClr val="tx1"/>
                          </a:solidFill>
                          <a:latin typeface="Calibri"/>
                          <a:ea typeface="DejaVu Sans"/>
                          <a:cs typeface="+mn-cs"/>
                        </a:rPr>
                        <a:t>04.08</a:t>
                      </a:r>
                      <a:endParaRPr lang="ru-RU" sz="1800" b="1" strike="noStrike" spc="-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Встреча с интересным человеком – психологом Ивановой Ларисой. Тема – когнитивные функции.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10:00</a:t>
                      </a:r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4068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 smtClean="0">
                          <a:solidFill>
                            <a:schemeClr val="tx1"/>
                          </a:solidFill>
                          <a:latin typeface="Calibri"/>
                          <a:ea typeface="DejaVu Sans"/>
                          <a:cs typeface="+mn-cs"/>
                        </a:rPr>
                        <a:t>07.08</a:t>
                      </a:r>
                      <a:endParaRPr lang="ru-RU" sz="1800" b="1" strike="noStrike" spc="-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Танцевальный кружок. Съемки танца.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</a:txBody>
                  <a:tcPr/>
                </a:tc>
              </a:tr>
              <a:tr h="457692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chemeClr val="tx1"/>
                          </a:solidFill>
                          <a:latin typeface="Calibri"/>
                          <a:ea typeface="DejaVu Sans"/>
                          <a:cs typeface="+mn-cs"/>
                        </a:rPr>
                        <a:t>14.08</a:t>
                      </a:r>
                      <a:endParaRPr lang="ru-RU" sz="1800" b="1" strike="noStrike" spc="-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Кулинарный мастер-класс. Кабачковый торт.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10:00</a:t>
                      </a:r>
                    </a:p>
                  </a:txBody>
                  <a:tcPr/>
                </a:tc>
              </a:tr>
              <a:tr h="91332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17.08.</a:t>
                      </a:r>
                      <a:endParaRPr lang="ru-RU" sz="1800" b="1" strike="noStrike" spc="-12" dirty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Информационно-разъяснительное мероприятие по оформлению цифровых удостоверений в МАХ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10:00</a:t>
                      </a:r>
                      <a:endParaRPr lang="ru-RU" sz="1800" b="0" strike="noStrike" spc="-1" dirty="0" smtClean="0">
                        <a:latin typeface="Times New Roman"/>
                      </a:endParaRPr>
                    </a:p>
                  </a:txBody>
                  <a:tcPr/>
                </a:tc>
              </a:tr>
              <a:tr h="8484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Calibri"/>
                          <a:ea typeface="+mn-ea"/>
                          <a:cs typeface="+mn-cs"/>
                        </a:rPr>
                        <a:t>21.08</a:t>
                      </a:r>
                      <a:endParaRPr lang="ru-RU" sz="1800" b="1" strike="noStrike" spc="-12" dirty="0">
                        <a:solidFill>
                          <a:srgbClr val="231F2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Чаепитие  с праздничным мероприятием в честь летних именинников.</a:t>
                      </a:r>
                      <a:endParaRPr lang="ru-RU" sz="18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00" marR="6840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lang="ru-RU" sz="1800" b="0" strike="noStrike" spc="-1" dirty="0" smtClean="0">
                        <a:latin typeface="+mn-lt"/>
                      </a:endParaRPr>
                    </a:p>
                  </a:txBody>
                  <a:tcPr/>
                </a:tc>
              </a:tr>
              <a:tr h="8441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 smtClean="0">
                          <a:solidFill>
                            <a:schemeClr val="tx1"/>
                          </a:solidFill>
                          <a:latin typeface="Calibri"/>
                          <a:ea typeface="DejaVu Sans"/>
                          <a:cs typeface="+mn-cs"/>
                        </a:rPr>
                        <a:t>28.08</a:t>
                      </a:r>
                      <a:endParaRPr lang="ru-RU" sz="1800" b="1" strike="noStrike" spc="-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Кружок рукоделия.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Calibri" pitchFamily="34" charset="0"/>
                          <a:cs typeface="Calibri" pitchFamily="34" charset="0"/>
                        </a:rPr>
                        <a:t>10:00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169420" y="8347651"/>
            <a:ext cx="5926448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г. Великий Устюг, ул.2-я Пролетарская, д.34А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(81738) 2-46-30</a:t>
            </a:r>
            <a:endParaRPr lang="ru-RU"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Абрамова Елена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784083" y="7152970"/>
            <a:ext cx="3297554" cy="11385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     пятница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16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   </a:t>
            </a: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Вологодской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612829"/>
              </p:ext>
            </p:extLst>
          </p:nvPr>
        </p:nvGraphicFramePr>
        <p:xfrm>
          <a:off x="512394" y="2451100"/>
          <a:ext cx="6790065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226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800" b="1" strike="noStrike" spc="-1" dirty="0" smtClean="0">
                          <a:solidFill>
                            <a:schemeClr val="tx1"/>
                          </a:solidFill>
                          <a:latin typeface="Calibri"/>
                          <a:ea typeface="DejaVu Sans"/>
                          <a:cs typeface="+mn-cs"/>
                        </a:rPr>
                        <a:t>2</a:t>
                      </a:r>
                      <a:r>
                        <a:rPr lang="en-US" sz="1800" b="1" strike="noStrike" spc="-1" dirty="0" smtClean="0">
                          <a:solidFill>
                            <a:schemeClr val="tx1"/>
                          </a:solidFill>
                          <a:latin typeface="Calibri"/>
                          <a:ea typeface="DejaVu Sans"/>
                          <a:cs typeface="+mn-cs"/>
                        </a:rPr>
                        <a:t>6</a:t>
                      </a:r>
                      <a:r>
                        <a:rPr lang="ru-RU" sz="1800" b="1" strike="noStrike" spc="-1" dirty="0" smtClean="0">
                          <a:solidFill>
                            <a:schemeClr val="tx1"/>
                          </a:solidFill>
                          <a:latin typeface="Calibri"/>
                          <a:ea typeface="DejaVu Sans"/>
                          <a:cs typeface="+mn-cs"/>
                        </a:rPr>
                        <a:t>.08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необходимости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Индивидуальные консультации по вопросам применения пенсионного и социального </a:t>
                      </a: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законодательства</a:t>
                      </a:r>
                      <a:endParaRPr lang="ru-RU" sz="1600" dirty="0">
                        <a:solidFill>
                          <a:schemeClr val="dk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ru-RU" b="1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09:30</a:t>
                      </a:r>
                      <a:endParaRPr lang="ru-RU" b="1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</a:tr>
              <a:tr h="61705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каждый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понедельник 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и среду</a:t>
                      </a:r>
                      <a:endParaRPr lang="ru-RU" sz="12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Гимнастика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10:00</a:t>
                      </a:r>
                      <a:endParaRPr lang="ru-RU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каждый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pc="-1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вторник</a:t>
                      </a:r>
                      <a:endParaRPr lang="ru-RU" sz="1200" b="1" spc="-10" dirty="0">
                        <a:solidFill>
                          <a:schemeClr val="tx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Школа когнитивных практик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Calibri" pitchFamily="34" charset="0"/>
                          <a:cs typeface="Calibri" pitchFamily="34" charset="0"/>
                        </a:rPr>
                        <a:t>10:00</a:t>
                      </a:r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в течение месяца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Работа книжного уголка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</TotalTime>
  <Words>207</Words>
  <Application>Microsoft Office PowerPoint</Application>
  <PresentationFormat>Произвольный</PresentationFormat>
  <Paragraphs>63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045LavrentievaVV</cp:lastModifiedBy>
  <cp:revision>47</cp:revision>
  <dcterms:created xsi:type="dcterms:W3CDTF">2025-11-06T11:20:25Z</dcterms:created>
  <dcterms:modified xsi:type="dcterms:W3CDTF">2026-07-24T07:47:25Z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