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  <p:sldId id="257" r:id="rId1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9ECF3"/>
    <a:srgbClr val="D0D8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Овал 3"/>
          <p:cNvSpPr/>
          <p:nvPr/>
        </p:nvSpPr>
        <p:spPr>
          <a:xfrm>
            <a:off x="6047640" y="8100000"/>
            <a:ext cx="814320" cy="651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66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080 w 7344720"/>
              <a:gd name="textAreaTop" fmla="*/ 0 h 3582720"/>
              <a:gd name="textAreaBottom" fmla="*/ 358308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67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6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9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3960 w 93600"/>
                <a:gd name="textAreaTop" fmla="*/ 0 h 128520"/>
                <a:gd name="textAreaBottom" fmla="*/ 12888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7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8440" cy="1405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uFillTx/>
                <a:latin typeface="Calibri"/>
              </a:rPr>
              <a:t> ФЕВРАЛ</a:t>
            </a: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Ь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5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Бабаево, ул. Карла Маркса, д. 41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номер: (881743) 2-33-73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ФИО: Черепанова Елена Евгеньевна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object 44"/>
          <p:cNvSpPr/>
          <p:nvPr/>
        </p:nvSpPr>
        <p:spPr>
          <a:xfrm>
            <a:off x="4083120" y="7611480"/>
            <a:ext cx="32965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08:00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 с 08:00 — 16:00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uFillTx/>
                <a:latin typeface="Calibri"/>
                <a:ea typeface="DejaVu Sans"/>
              </a:rPr>
              <a:t> Волого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дской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8" name="Группа 103"/>
          <p:cNvGrpSpPr/>
          <p:nvPr/>
        </p:nvGrpSpPr>
        <p:grpSpPr>
          <a:xfrm>
            <a:off x="512280" y="180000"/>
            <a:ext cx="2516760" cy="982080"/>
            <a:chOff x="512280" y="180000"/>
            <a:chExt cx="2516760" cy="982080"/>
          </a:xfrm>
        </p:grpSpPr>
        <p:pic>
          <p:nvPicPr>
            <p:cNvPr id="7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0" name="object 50"/>
            <p:cNvSpPr/>
            <p:nvPr/>
          </p:nvSpPr>
          <p:spPr>
            <a:xfrm>
              <a:off x="1577160" y="505440"/>
              <a:ext cx="294120" cy="184320"/>
            </a:xfrm>
            <a:custGeom>
              <a:avLst/>
              <a:gdLst>
                <a:gd name="textAreaLeft" fmla="*/ 0 w 294120"/>
                <a:gd name="textAreaRight" fmla="*/ 294480 w 294120"/>
                <a:gd name="textAreaTop" fmla="*/ 0 h 184320"/>
                <a:gd name="textAreaBottom" fmla="*/ 18468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81" name="object 51"/>
            <p:cNvGrpSpPr/>
            <p:nvPr/>
          </p:nvGrpSpPr>
          <p:grpSpPr>
            <a:xfrm>
              <a:off x="1917720" y="505440"/>
              <a:ext cx="446760" cy="150120"/>
              <a:chOff x="1917720" y="505440"/>
              <a:chExt cx="446760" cy="150120"/>
            </a:xfrm>
          </p:grpSpPr>
          <p:sp>
            <p:nvSpPr>
              <p:cNvPr id="82" name="object 52"/>
              <p:cNvSpPr/>
              <p:nvPr/>
            </p:nvSpPr>
            <p:spPr>
              <a:xfrm>
                <a:off x="1917720" y="50544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160 w 289800"/>
                  <a:gd name="textAreaTop" fmla="*/ 0 h 150120"/>
                  <a:gd name="textAreaBottom" fmla="*/ 15048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8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85" name="object 55"/>
            <p:cNvGrpSpPr/>
            <p:nvPr/>
          </p:nvGrpSpPr>
          <p:grpSpPr>
            <a:xfrm>
              <a:off x="1762920" y="741960"/>
              <a:ext cx="676440" cy="182520"/>
              <a:chOff x="1762920" y="741960"/>
              <a:chExt cx="676440" cy="182520"/>
            </a:xfrm>
          </p:grpSpPr>
          <p:pic>
            <p:nvPicPr>
              <p:cNvPr id="8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7" name="object 57"/>
              <p:cNvSpPr/>
              <p:nvPr/>
            </p:nvSpPr>
            <p:spPr>
              <a:xfrm>
                <a:off x="1917720" y="74196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000 w 521640"/>
                  <a:gd name="textAreaTop" fmla="*/ 0 h 182520"/>
                  <a:gd name="textAreaBottom" fmla="*/ 18288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88" name="object 58"/>
            <p:cNvGrpSpPr/>
            <p:nvPr/>
          </p:nvGrpSpPr>
          <p:grpSpPr>
            <a:xfrm>
              <a:off x="2489040" y="742320"/>
              <a:ext cx="289800" cy="149040"/>
              <a:chOff x="2489040" y="742320"/>
              <a:chExt cx="289800" cy="149040"/>
            </a:xfrm>
          </p:grpSpPr>
          <p:pic>
            <p:nvPicPr>
              <p:cNvPr id="8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1" name="object 61"/>
            <p:cNvGrpSpPr/>
            <p:nvPr/>
          </p:nvGrpSpPr>
          <p:grpSpPr>
            <a:xfrm>
              <a:off x="1556640" y="975240"/>
              <a:ext cx="1472400" cy="186840"/>
              <a:chOff x="1556640" y="975240"/>
              <a:chExt cx="1472400" cy="186840"/>
            </a:xfrm>
          </p:grpSpPr>
          <p:pic>
            <p:nvPicPr>
              <p:cNvPr id="9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66"/>
              <p:cNvSpPr/>
              <p:nvPr/>
            </p:nvSpPr>
            <p:spPr>
              <a:xfrm>
                <a:off x="2494080" y="98172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7880 w 137520"/>
                  <a:gd name="textAreaTop" fmla="*/ 0 h 148680"/>
                  <a:gd name="textAreaBottom" fmla="*/ 14904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9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99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0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0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2" name="Таблица 4"/>
          <p:cNvGraphicFramePr/>
          <p:nvPr/>
        </p:nvGraphicFramePr>
        <p:xfrm>
          <a:off x="537890" y="1818308"/>
          <a:ext cx="6778440" cy="5394960"/>
        </p:xfrm>
        <a:graphic>
          <a:graphicData uri="http://schemas.openxmlformats.org/drawingml/2006/table">
            <a:tbl>
              <a:tblPr/>
              <a:tblGrid>
                <a:gridCol w="841320"/>
                <a:gridCol w="4788720"/>
                <a:gridCol w="1148400"/>
              </a:tblGrid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02.02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04.02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«Помогаем делом» Плетение сетей на СВО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12:</a:t>
                      </a:r>
                      <a:r>
                        <a:rPr lang="ru-RU" sz="1800" b="1" u="none" strike="noStrike" spc="-26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03.02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05.02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Проведение занятия по гимнастике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09.02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11.02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«Помогаем делом» Плетение сетей на СВО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Проведение занятия по гимнастике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39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12.02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16.02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18.02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«Помогаем делом» Плетение сетей на СВО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12:</a:t>
                      </a:r>
                      <a:r>
                        <a:rPr lang="ru-RU" sz="1800" b="1" u="none" strike="noStrike" spc="-26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17.02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19.02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Проведение занятия по гимнастике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Овал 3"/>
          <p:cNvSpPr/>
          <p:nvPr/>
        </p:nvSpPr>
        <p:spPr>
          <a:xfrm>
            <a:off x="6047640" y="8100000"/>
            <a:ext cx="814320" cy="651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05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080 w 7344720"/>
              <a:gd name="textAreaTop" fmla="*/ 0 h 3582720"/>
              <a:gd name="textAreaBottom" fmla="*/ 358308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106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0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8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3960 w 93600"/>
                <a:gd name="textAreaTop" fmla="*/ 0 h 128520"/>
                <a:gd name="textAreaBottom" fmla="*/ 12888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10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8440" cy="1405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uFillTx/>
                <a:latin typeface="Calibri"/>
              </a:rPr>
              <a:t> ФЕВРАЛ</a:t>
            </a: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Ь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4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Бабаево, ул. Карла Маркса, д. 41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номер: (881743) 2-33-73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ФИО: Черепанова Елена Евгеньевна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object 44"/>
          <p:cNvSpPr/>
          <p:nvPr/>
        </p:nvSpPr>
        <p:spPr>
          <a:xfrm>
            <a:off x="4083120" y="7611480"/>
            <a:ext cx="32965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08:00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 с 08:00 — 16:00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uFillTx/>
                <a:latin typeface="Calibri"/>
                <a:ea typeface="DejaVu Sans"/>
              </a:rPr>
              <a:t> Волого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дской</a:t>
            </a:r>
            <a:r>
              <a:rPr lang="ru-RU" sz="800" b="0" u="none" strike="noStrike" spc="493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17" name="Группа 103"/>
          <p:cNvGrpSpPr/>
          <p:nvPr/>
        </p:nvGrpSpPr>
        <p:grpSpPr>
          <a:xfrm>
            <a:off x="512280" y="180000"/>
            <a:ext cx="2516760" cy="982080"/>
            <a:chOff x="512280" y="180000"/>
            <a:chExt cx="2516760" cy="982080"/>
          </a:xfrm>
        </p:grpSpPr>
        <p:pic>
          <p:nvPicPr>
            <p:cNvPr id="11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9" name="object 50"/>
            <p:cNvSpPr/>
            <p:nvPr/>
          </p:nvSpPr>
          <p:spPr>
            <a:xfrm>
              <a:off x="1577160" y="505440"/>
              <a:ext cx="294120" cy="184320"/>
            </a:xfrm>
            <a:custGeom>
              <a:avLst/>
              <a:gdLst>
                <a:gd name="textAreaLeft" fmla="*/ 0 w 294120"/>
                <a:gd name="textAreaRight" fmla="*/ 294480 w 294120"/>
                <a:gd name="textAreaTop" fmla="*/ 0 h 184320"/>
                <a:gd name="textAreaBottom" fmla="*/ 18468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120" name="object 51"/>
            <p:cNvGrpSpPr/>
            <p:nvPr/>
          </p:nvGrpSpPr>
          <p:grpSpPr>
            <a:xfrm>
              <a:off x="1917720" y="505440"/>
              <a:ext cx="446760" cy="150120"/>
              <a:chOff x="1917720" y="505440"/>
              <a:chExt cx="446760" cy="150120"/>
            </a:xfrm>
          </p:grpSpPr>
          <p:sp>
            <p:nvSpPr>
              <p:cNvPr id="121" name="object 52"/>
              <p:cNvSpPr/>
              <p:nvPr/>
            </p:nvSpPr>
            <p:spPr>
              <a:xfrm>
                <a:off x="1917720" y="50544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160 w 289800"/>
                  <a:gd name="textAreaTop" fmla="*/ 0 h 150120"/>
                  <a:gd name="textAreaBottom" fmla="*/ 15048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2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4" name="object 55"/>
            <p:cNvGrpSpPr/>
            <p:nvPr/>
          </p:nvGrpSpPr>
          <p:grpSpPr>
            <a:xfrm>
              <a:off x="1762920" y="741960"/>
              <a:ext cx="676440" cy="182520"/>
              <a:chOff x="1762920" y="741960"/>
              <a:chExt cx="676440" cy="182520"/>
            </a:xfrm>
          </p:grpSpPr>
          <p:pic>
            <p:nvPicPr>
              <p:cNvPr id="12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6" name="object 57"/>
              <p:cNvSpPr/>
              <p:nvPr/>
            </p:nvSpPr>
            <p:spPr>
              <a:xfrm>
                <a:off x="1917720" y="74196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000 w 521640"/>
                  <a:gd name="textAreaTop" fmla="*/ 0 h 182520"/>
                  <a:gd name="textAreaBottom" fmla="*/ 18288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127" name="object 58"/>
            <p:cNvGrpSpPr/>
            <p:nvPr/>
          </p:nvGrpSpPr>
          <p:grpSpPr>
            <a:xfrm>
              <a:off x="2489040" y="742320"/>
              <a:ext cx="289800" cy="149040"/>
              <a:chOff x="2489040" y="742320"/>
              <a:chExt cx="289800" cy="149040"/>
            </a:xfrm>
          </p:grpSpPr>
          <p:pic>
            <p:nvPicPr>
              <p:cNvPr id="12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0" name="object 61"/>
            <p:cNvGrpSpPr/>
            <p:nvPr/>
          </p:nvGrpSpPr>
          <p:grpSpPr>
            <a:xfrm>
              <a:off x="1556640" y="975240"/>
              <a:ext cx="1472400" cy="186840"/>
              <a:chOff x="1556640" y="975240"/>
              <a:chExt cx="1472400" cy="186840"/>
            </a:xfrm>
          </p:grpSpPr>
          <p:pic>
            <p:nvPicPr>
              <p:cNvPr id="13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5" name="object 66"/>
              <p:cNvSpPr/>
              <p:nvPr/>
            </p:nvSpPr>
            <p:spPr>
              <a:xfrm>
                <a:off x="2494080" y="98172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7880 w 137520"/>
                  <a:gd name="textAreaTop" fmla="*/ 0 h 148680"/>
                  <a:gd name="textAreaBottom" fmla="*/ 14904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3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3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9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40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1" name="Таблица 4"/>
          <p:cNvGraphicFramePr/>
          <p:nvPr/>
        </p:nvGraphicFramePr>
        <p:xfrm>
          <a:off x="465882" y="1818308"/>
          <a:ext cx="6912360" cy="5328592"/>
        </p:xfrm>
        <a:graphic>
          <a:graphicData uri="http://schemas.openxmlformats.org/drawingml/2006/table">
            <a:tbl>
              <a:tblPr/>
              <a:tblGrid>
                <a:gridCol w="936130"/>
                <a:gridCol w="4752230"/>
                <a:gridCol w="1224000"/>
              </a:tblGrid>
              <a:tr h="70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9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20.02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Поздравительное мероприятие для «серебряных» защитников Отечества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14:</a:t>
                      </a:r>
                      <a:r>
                        <a:rPr lang="ru-RU" sz="1800" b="1" u="none" strike="noStrike" spc="-26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45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24.02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25.02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«Помогаем делом» Плетение сетей на СВО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12:</a:t>
                      </a:r>
                      <a:r>
                        <a:rPr lang="ru-RU" sz="1800" b="1" u="none" strike="noStrike" spc="-26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0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26.02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Проведение занятия по гимнастике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26.02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2506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26.02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80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УдиОР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 Лаврентьева В.В.)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15:00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71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27.02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«Помогаем делом» Плетение сетей на СВО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12:</a:t>
                      </a:r>
                      <a:r>
                        <a:rPr lang="ru-RU" sz="1800" b="1" u="none" strike="noStrike" spc="-26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250</Words>
  <Application>Microsoft Office PowerPoint</Application>
  <PresentationFormat>Произвольный</PresentationFormat>
  <Paragraphs>75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МЕРОПРИЯТИЯНА ФЕВРАЛЬ 2026</vt:lpstr>
      <vt:lpstr>МЕРОПРИЯТИЯНА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23</cp:revision>
  <dcterms:created xsi:type="dcterms:W3CDTF">2025-11-06T11:20:25Z</dcterms:created>
  <dcterms:modified xsi:type="dcterms:W3CDTF">2026-01-29T05:46:01Z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