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7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3090" y="2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96851" y="8354859"/>
            <a:ext cx="5865821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с.им.Бабушкина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ул.Бабушкина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д.57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(81745) 2-13-03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Манойлова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Мария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70154507"/>
              </p:ext>
            </p:extLst>
          </p:nvPr>
        </p:nvGraphicFramePr>
        <p:xfrm>
          <a:off x="349250" y="1793386"/>
          <a:ext cx="6790065" cy="5333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105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226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6858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8735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11.02</a:t>
                      </a:r>
                      <a:endParaRPr lang="ru-RU" sz="18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«Памяти В.Добрынина...» - литературная гостиная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10:</a:t>
                      </a:r>
                      <a:r>
                        <a:rPr lang="ru-RU" sz="1800" b="1" spc="-25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30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2046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11.02</a:t>
                      </a:r>
                      <a:endParaRPr lang="ru-RU" sz="1800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Участие во всероссийской акции «Дарите книги с любовью» </a:t>
                      </a:r>
                      <a:endParaRPr lang="ru-RU" sz="1800" b="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12:00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685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12.02</a:t>
                      </a:r>
                      <a:endParaRPr lang="ru-RU" sz="1800" b="1" strike="noStrike" spc="-12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Трансляция проекта Знание. Лекторий . «Живые символы России: история, ремесла, народы»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sz="1800" b="1" strike="noStrike" spc="-1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88350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18.02</a:t>
                      </a:r>
                      <a:endParaRPr lang="ru-RU" sz="18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Экскурсия в музей. Познавательно-развлекательное мероприятие   «Ой, блин, масленица»</a:t>
                      </a:r>
                      <a:endParaRPr lang="ru-RU" sz="18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83580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20.02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Возложение цветов к памятнику воинам-интернационалистам, участникам боевых действий.</a:t>
                      </a:r>
                      <a:endParaRPr lang="ru-RU" sz="1800" b="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  <a:endParaRPr lang="ru-RU" sz="1800" b="1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114060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26.02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Прием управляющего отделением Королевой Г.В., вопросы пенсионного законодательства </a:t>
                      </a:r>
                      <a:endParaRPr lang="ru-RU" sz="1800" dirty="0" smtClean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ВКС, ответственный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начальник </a:t>
                      </a:r>
                      <a:r>
                        <a:rPr lang="ru-RU" sz="1600" dirty="0" err="1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УдиОР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Лаврентьева</a:t>
                      </a:r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В.В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ru-RU" sz="1800" b="1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59932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96851" y="8354859"/>
            <a:ext cx="5865821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с.им.Бабушкина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ул.Бабушкина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д.57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(81745) 2-13-03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Манойлова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Мария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23224372"/>
              </p:ext>
            </p:extLst>
          </p:nvPr>
        </p:nvGraphicFramePr>
        <p:xfrm>
          <a:off x="349250" y="1917701"/>
          <a:ext cx="6790065" cy="4952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1148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9098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1350818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по </a:t>
                      </a:r>
                      <a:r>
                        <a:rPr lang="ru-RU" sz="15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необходимости</a:t>
                      </a:r>
                      <a:endParaRPr lang="ru-RU" sz="15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 (ответственный –  руководитель клиентской службы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Манойлова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М.В.)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90983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</a:t>
                      </a:r>
                      <a:r>
                        <a:rPr lang="ru-RU" sz="15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вторникам</a:t>
                      </a:r>
                      <a:endParaRPr lang="ru-RU" sz="15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«Волшебная кисточка» кружок по изобразительному искусству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14:00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7540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понедельникам и пятницам </a:t>
                      </a:r>
                      <a:endParaRPr lang="ru-RU" sz="15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по настольным играм (шашки, шахматы, русское лото, домино)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7841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</a:t>
                      </a:r>
                      <a:r>
                        <a:rPr lang="ru-RU" sz="15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воскресеньям</a:t>
                      </a:r>
                      <a:endParaRPr lang="ru-RU" sz="15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по скандинавской ходьбе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14:00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88391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01.02- 28.02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Участие в благотворительной акции «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СВОих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не бросаем»</a:t>
                      </a:r>
                      <a:endParaRPr lang="ru-RU" sz="18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</TotalTime>
  <Words>252</Words>
  <Application>Microsoft Office PowerPoint</Application>
  <PresentationFormat>Произвольный</PresentationFormat>
  <Paragraphs>60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ФЕВРАЛЬ 2026</vt:lpstr>
      <vt:lpstr>МЕРОПРИЯТИЯ НА ФЕВРАЛЬ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045MoninaOA</cp:lastModifiedBy>
  <cp:revision>26</cp:revision>
  <dcterms:created xsi:type="dcterms:W3CDTF">2025-11-06T11:20:25Z</dcterms:created>
  <dcterms:modified xsi:type="dcterms:W3CDTF">2026-01-29T05:49:05Z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