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090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5978" y="8345204"/>
            <a:ext cx="5751472" cy="206293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lang="ru-RU" sz="4400" b="1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г.Белозерск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ул.Дзержинского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д.24/64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(81756) 2-14-59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Пузакова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Ирина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71558105"/>
              </p:ext>
            </p:extLst>
          </p:nvPr>
        </p:nvGraphicFramePr>
        <p:xfrm>
          <a:off x="349250" y="1765300"/>
          <a:ext cx="7010400" cy="543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01-28.02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5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Открытие выставки керосиновых ламп</a:t>
                      </a:r>
                      <a:endParaRPr lang="ru-RU" sz="165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01-28.02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5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 "</a:t>
                      </a:r>
                      <a:r>
                        <a:rPr lang="ru-RU" sz="165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Досуговый</a:t>
                      </a:r>
                      <a:r>
                        <a:rPr lang="ru-RU" sz="165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момент"</a:t>
                      </a:r>
                      <a:endParaRPr lang="ru-RU" sz="165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14:00</a:t>
                      </a: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904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12.02</a:t>
                      </a:r>
                      <a:endParaRPr lang="ru-RU" sz="1800" b="1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5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 . «Живые символы России: история, ремесла, народы»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523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24.02</a:t>
                      </a:r>
                      <a:endParaRPr lang="ru-RU" sz="1800" b="1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65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Мероприятие, посвященное дню Защитника Отечества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5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</a:t>
                      </a:r>
                    </a:p>
                    <a:p>
                      <a:pPr algn="just"/>
                      <a:r>
                        <a:rPr lang="ru-RU" sz="165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отделением Королевой Г.В., вопросы пенсионного законодательства </a:t>
                      </a:r>
                    </a:p>
                    <a:p>
                      <a:pPr algn="just"/>
                      <a:r>
                        <a:rPr lang="ru-RU" sz="165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– начальник </a:t>
                      </a:r>
                      <a:r>
                        <a:rPr lang="ru-RU" sz="165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5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                              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  <a:endParaRPr lang="ru-RU" sz="1800" b="1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33120">
                <a:tc>
                  <a:txBody>
                    <a:bodyPr/>
                    <a:lstStyle/>
                    <a:p>
                      <a:pPr algn="ctr"/>
                      <a:r>
                        <a:rPr lang="ru-RU" sz="1200" b="1" baseline="0" dirty="0" smtClean="0"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5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ru-RU" sz="165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5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Урок пенсионной грамотности</a:t>
                      </a:r>
                      <a:endParaRPr lang="ru-RU" sz="165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130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25</cp:revision>
  <dcterms:created xsi:type="dcterms:W3CDTF">2025-11-06T11:20:25Z</dcterms:created>
  <dcterms:modified xsi:type="dcterms:W3CDTF">2026-01-29T12:01:14Z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