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г.Грязовец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д.50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(81755) 2-18-71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Разживина Ирина Валериевна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47675128"/>
              </p:ext>
            </p:extLst>
          </p:nvPr>
        </p:nvGraphicFramePr>
        <p:xfrm>
          <a:off x="501650" y="1765300"/>
          <a:ext cx="679006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725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750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1976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04.02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Встреча с психологом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892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05.02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Мероприятие по изготовлению окопных свечей для отправки в зону СВО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12.02</a:t>
                      </a:r>
                      <a:endParaRPr lang="ru-RU" sz="1800" b="1" strike="noStrike" spc="-1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 . «Живые символы России: история, ремесла, народы»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12.02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«Рукодельница»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Беседа с врачом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Грязовецкой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ЦРБ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«Рукодельница»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89280"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Посиделки в мини-кафе «Душевный разговор», мастер-класс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10312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- начальник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  <a:endParaRPr lang="ru-RU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486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г.Грязовец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д.50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(81755) 2-18-71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Разживина Ирина Валериевна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89068652"/>
              </p:ext>
            </p:extLst>
          </p:nvPr>
        </p:nvGraphicFramePr>
        <p:xfrm>
          <a:off x="349250" y="2077881"/>
          <a:ext cx="6790065" cy="4183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2373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</a:t>
                      </a:r>
                      <a:endParaRPr lang="ru-RU" sz="1200" b="1" spc="-10" dirty="0" smtClean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Тренировки по игре в настольный теннис и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09:00</a:t>
                      </a:r>
                      <a:endParaRPr lang="ru-RU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447800">
                <a:tc>
                  <a:txBody>
                    <a:bodyPr/>
                    <a:lstStyle/>
                    <a:p>
                      <a:pPr marL="0" algn="ctr"/>
                      <a:r>
                        <a:rPr lang="ru-RU" sz="12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–  руководитель клиентской службы Разживина И.В.)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в течение месяца</a:t>
                      </a:r>
                      <a:endParaRPr lang="ru-RU" sz="12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Занятия  по игре в шашки, шахматы и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Встречи в  Клубе любителей спортивных настольных игр «Твой ход!»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251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26</cp:revision>
  <dcterms:created xsi:type="dcterms:W3CDTF">2025-11-06T11:20:25Z</dcterms:created>
  <dcterms:modified xsi:type="dcterms:W3CDTF">2026-01-29T06:12:03Z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