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10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73051" y="8441602"/>
            <a:ext cx="5675272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с.Липин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Бор,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ул.Смирнова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6860468"/>
              </p:ext>
            </p:extLst>
          </p:nvPr>
        </p:nvGraphicFramePr>
        <p:xfrm>
          <a:off x="425450" y="2146301"/>
          <a:ext cx="6790065" cy="4505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47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6629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13.02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Лекция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20.02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itchFamily="34" charset="0"/>
                          <a:cs typeface="Calibri" pitchFamily="34" charset="0"/>
                        </a:rPr>
                        <a:t>Защитники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1680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26.02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Лаврентьева В.В.)</a:t>
                      </a:r>
                      <a:endParaRPr lang="ru-RU" sz="16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9454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 вторник </a:t>
                      </a:r>
                      <a:endParaRPr lang="ru-RU" sz="12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в клубе «Настольные игры»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73051" y="8441602"/>
            <a:ext cx="5675272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с.Липин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Бор,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ул.Смирнова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6860468"/>
              </p:ext>
            </p:extLst>
          </p:nvPr>
        </p:nvGraphicFramePr>
        <p:xfrm>
          <a:off x="501650" y="2070100"/>
          <a:ext cx="6790065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 понедельник</a:t>
                      </a:r>
                      <a:endParaRPr lang="ru-RU" sz="12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в клубе «Рукодельницы</a:t>
                      </a:r>
                    </a:p>
                    <a:p>
                      <a:pPr algn="just"/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199</Words>
  <Application>Microsoft Office PowerPoint</Application>
  <PresentationFormat>Произвольный</PresentationFormat>
  <Paragraphs>50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23</cp:revision>
  <dcterms:created xsi:type="dcterms:W3CDTF">2025-11-06T11:20:25Z</dcterms:created>
  <dcterms:modified xsi:type="dcterms:W3CDTF">2026-01-29T06:41:40Z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