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ул.Славянская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4, Сямжа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+7(81752)2-21-55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Егоров Василий Альбертович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Вологод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93922625"/>
              </p:ext>
            </p:extLst>
          </p:nvPr>
        </p:nvGraphicFramePr>
        <p:xfrm>
          <a:off x="349250" y="1917700"/>
          <a:ext cx="6790065" cy="5112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4958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88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12.02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 . «Живые символы России: история, ремесла, народы»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16.02 –22.02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Участие в мероприятиях масленичной недели «Широкая масленица»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26.02</a:t>
                      </a:r>
                      <a:endParaRPr lang="ru-RU" sz="18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</a:t>
                      </a:r>
                    </a:p>
                    <a:p>
                      <a:pPr algn="just"/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отделением Королевой Г.В., вопросы пенсионного законодательства 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(ВКС, ответственный – начальник </a:t>
                      </a:r>
                      <a:r>
                        <a:rPr lang="ru-RU" sz="1600" b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b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Лаврентьева В.В.)                   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15:00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424779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108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26</cp:revision>
  <cp:lastPrinted>2025-12-04T05:37:43Z</cp:lastPrinted>
  <dcterms:created xsi:type="dcterms:W3CDTF">2025-11-06T11:20:25Z</dcterms:created>
  <dcterms:modified xsi:type="dcterms:W3CDTF">2026-01-29T07:01:46Z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