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64050" y="316976"/>
            <a:ext cx="26752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349251" y="8441602"/>
            <a:ext cx="5599072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с.Устье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ул.Колхозная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д.11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(81753) 2-10-22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Рыжкова Елена Васильевна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Вологодской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84713014"/>
              </p:ext>
            </p:extLst>
          </p:nvPr>
        </p:nvGraphicFramePr>
        <p:xfrm>
          <a:off x="349250" y="2070100"/>
          <a:ext cx="6790065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4958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0750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12.02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Трансляция проекта Знание. </a:t>
                      </a:r>
                      <a:r>
                        <a:rPr lang="ru-RU" sz="1800" b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Лекторий. 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«Живые символы России: история, ремесла, народы»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10:</a:t>
                      </a:r>
                      <a:r>
                        <a:rPr lang="ru-RU" sz="1800" b="1" spc="-25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00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17.02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Открытие фотовыставки «Герои Советского Союза- уроженцы </a:t>
                      </a: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Усть-Кубинского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района»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11:00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200" b="1" strike="noStrike" spc="-12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каждый </a:t>
                      </a:r>
                      <a:r>
                        <a:rPr lang="ru-RU" sz="1200" b="1" strike="noStrike" spc="-12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четверг</a:t>
                      </a:r>
                      <a:endParaRPr lang="ru-RU" sz="1200" b="1" strike="noStrike" spc="-12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Кружок по кружевоплетению «Снежинка»</a:t>
                      </a:r>
                      <a:endParaRPr lang="ru-RU" sz="1800" b="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12:00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860899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26.02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dirty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Прием управляющего отделением Королевой Г.В., вопросы пенсионного законодательства (ВКС, ответственный 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начальник </a:t>
                      </a:r>
                      <a:r>
                        <a:rPr lang="ru-RU" sz="1800" b="0" dirty="0" err="1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УдиОР</a:t>
                      </a:r>
                      <a:r>
                        <a:rPr lang="ru-RU" sz="1800" b="0" dirty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Лаврентьева В.В.)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15:00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п</a:t>
                      </a:r>
                      <a:r>
                        <a:rPr lang="ru-RU" sz="1200" b="1" strike="noStrike" spc="-12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о </a:t>
                      </a:r>
                      <a:r>
                        <a:rPr lang="ru-RU" sz="12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необходимости</a:t>
                      </a:r>
                      <a:endParaRPr lang="ru-RU" sz="1200" b="1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dirty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Индивидуальные консультации по вопросам применения пенсионного и социального 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законодательства</a:t>
                      </a:r>
                      <a:endParaRPr lang="ru-RU" sz="1800" b="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1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</TotalTime>
  <Words>120</Words>
  <Application>Microsoft Office PowerPoint</Application>
  <PresentationFormat>Произвольный</PresentationFormat>
  <Paragraphs>28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045MoninaOA</cp:lastModifiedBy>
  <cp:revision>21</cp:revision>
  <dcterms:created xsi:type="dcterms:W3CDTF">2025-11-06T11:20:25Z</dcterms:created>
  <dcterms:modified xsi:type="dcterms:W3CDTF">2026-01-29T07:04:11Z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