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9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2868" y="64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г.Великий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Устюг, ул.2-я Пролетарская, д.34А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(81738) 2-46-30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Абрамова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54065827"/>
              </p:ext>
            </p:extLst>
          </p:nvPr>
        </p:nvGraphicFramePr>
        <p:xfrm>
          <a:off x="425450" y="1841500"/>
          <a:ext cx="6790065" cy="5232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03.02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рукоделия (изготовление цветов из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фоамирана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)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05.02</a:t>
                      </a:r>
                      <a:endParaRPr lang="ru-RU" sz="1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Настольные игры</a:t>
                      </a:r>
                      <a:endParaRPr lang="ru-RU" sz="18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10:</a:t>
                      </a:r>
                      <a:r>
                        <a:rPr lang="ru-RU" sz="1800" b="1" spc="-25" dirty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00</a:t>
                      </a:r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cs typeface="Calibri" pitchFamily="34" charset="0"/>
                        </a:rPr>
                        <a:t>10.02</a:t>
                      </a:r>
                      <a:endParaRPr lang="ru-RU" sz="1800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Встреча с интересным человеком - психолог Попова Л.Б.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15:00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Урок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самомассажа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лица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2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12.02</a:t>
                      </a:r>
                      <a:endParaRPr lang="ru-RU" sz="1800" b="1" strike="noStrike" spc="-12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Трансляция проекта Знание. Лекторий . «Живые символы России: история, ремесла, народы»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trike="noStrike" spc="-1" dirty="0" smtClean="0">
                          <a:solidFill>
                            <a:srgbClr val="000000"/>
                          </a:solidFill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sz="1800" b="1" strike="noStrike" spc="-1" dirty="0" smtClean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18.02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Участие в муниципальном конкурсе среди ветеранских организаций "Как на масляной неделе мы </a:t>
                      </a:r>
                      <a:r>
                        <a:rPr lang="ru-RU" sz="1800" dirty="0" err="1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блиночков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захотели"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19.02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Танцевальный кружок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25.02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Кружок рукоделия (вязание крючком)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latin typeface="Calibri" pitchFamily="34" charset="0"/>
                          <a:cs typeface="Calibri" pitchFamily="34" charset="0"/>
                        </a:rPr>
                        <a:t>10:00</a:t>
                      </a:r>
                      <a:endParaRPr lang="ru-RU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ФЕВРАЛЬ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169420" y="8347651"/>
            <a:ext cx="5926448" cy="2039148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endParaRPr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г.Великий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Устюг, ул.2-я Пролетарская, д.34А</a:t>
            </a:r>
            <a:b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(81738) 2-46-30</a:t>
            </a:r>
            <a:endParaRPr lang="ru-RU" sz="1300" dirty="0" smtClean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Абрамова Елена Владимировна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784083" y="7152970"/>
            <a:ext cx="3297554" cy="11385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 algn="r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                          пятница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8:00</a:t>
            </a:r>
            <a:r>
              <a:rPr lang="ru-RU"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 16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</a:t>
            </a:r>
          </a:p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   </a:t>
            </a: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Вологодской </a:t>
            </a:r>
            <a:r>
              <a:rPr sz="8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254065827"/>
              </p:ext>
            </p:extLst>
          </p:nvPr>
        </p:nvGraphicFramePr>
        <p:xfrm>
          <a:off x="349250" y="2077881"/>
          <a:ext cx="6790065" cy="41527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9487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99886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125713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26.02</a:t>
                      </a:r>
                      <a:endParaRPr lang="ru-RU" sz="1800" b="1" spc="-10" dirty="0">
                        <a:solidFill>
                          <a:srgbClr val="231F20"/>
                        </a:solidFill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Прием управляющего отделением Королевой Г.В., вопросы пенсионного законодательства 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(ВКС, ответственный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- начальник </a:t>
                      </a:r>
                      <a:r>
                        <a:rPr lang="ru-RU" sz="1600" dirty="0" err="1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УдиОР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Лаврентьева В.В.)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</a:pPr>
                      <a:r>
                        <a:rPr lang="ru-RU" sz="18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15:00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152400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400" b="1" dirty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 течение месяца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Индивидуальные консультации по вопросам применения пенсионного и социального законодательства </a:t>
                      </a:r>
                      <a:endParaRPr lang="ru-RU" sz="1800" dirty="0" smtClean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(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ответственный -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руководитель </a:t>
                      </a:r>
                      <a:r>
                        <a:rPr lang="ru-RU" sz="1600" dirty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клиентской службы </a:t>
                      </a:r>
                      <a:r>
                        <a:rPr lang="ru-RU" sz="1600" dirty="0" smtClean="0">
                          <a:solidFill>
                            <a:schemeClr val="dk1"/>
                          </a:solidFill>
                          <a:effectLst/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Абрамова Е.В.)</a:t>
                      </a:r>
                      <a:endParaRPr lang="ru-RU" sz="1600" dirty="0">
                        <a:solidFill>
                          <a:schemeClr val="dk1"/>
                        </a:solidFill>
                        <a:effectLst/>
                        <a:latin typeface="Calibri" pitchFamily="34" charset="0"/>
                        <a:ea typeface="+mn-ea"/>
                        <a:cs typeface="Calibri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0" algn="l"/>
                        </a:tabLst>
                        <a:defRPr/>
                      </a:pPr>
                      <a:r>
                        <a:rPr lang="ru-RU" sz="1400" b="1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 в течение месяца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just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dk1"/>
                          </a:solidFill>
                          <a:latin typeface="Calibri" pitchFamily="34" charset="0"/>
                          <a:ea typeface="+mn-ea"/>
                          <a:cs typeface="Calibri" pitchFamily="34" charset="0"/>
                        </a:rPr>
                        <a:t>Работа книжного уголка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latin typeface="Calibri" pitchFamily="34" charset="0"/>
                        <a:cs typeface="Calibri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197</TotalTime>
  <Words>239</Words>
  <Application>Microsoft Office PowerPoint</Application>
  <PresentationFormat>Произвольный</PresentationFormat>
  <Paragraphs>62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ФЕВРАЛЬ 2026</vt:lpstr>
      <vt:lpstr>МЕРОПРИЯТИЯ НА ФЕВРАЛЬ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045MoninaOA</cp:lastModifiedBy>
  <cp:revision>28</cp:revision>
  <dcterms:created xsi:type="dcterms:W3CDTF">2025-11-06T11:20:25Z</dcterms:created>
  <dcterms:modified xsi:type="dcterms:W3CDTF">2026-01-29T07:20:40Z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