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9ECF3"/>
    <a:srgbClr val="D0D8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74" y="46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21132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8080" cy="20026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ФЕВРАЛ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272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Адрес:г.Вытегра, ул. Комсомольская, д.9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Зырянцева Л.А.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4"/>
          <p:cNvSpPr/>
          <p:nvPr/>
        </p:nvSpPr>
        <p:spPr>
          <a:xfrm>
            <a:off x="3806640" y="7399800"/>
            <a:ext cx="329616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48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9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3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6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9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2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4"/>
          <p:cNvGraphicFramePr/>
          <p:nvPr/>
        </p:nvGraphicFramePr>
        <p:xfrm>
          <a:off x="465882" y="2106340"/>
          <a:ext cx="6834240" cy="4663440"/>
        </p:xfrm>
        <a:graphic>
          <a:graphicData uri="http://schemas.openxmlformats.org/drawingml/2006/table">
            <a:tbl>
              <a:tblPr/>
              <a:tblGrid>
                <a:gridCol w="894600"/>
                <a:gridCol w="4744080"/>
                <a:gridCol w="1195560"/>
              </a:tblGrid>
              <a:tr h="182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09.02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Лыжная прогулка по тропе "Лыжня здоровья". Сбор на входной группе "Парки в лесу".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94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15.02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День воинов-интернационалистов. Принять участие в возложении цветов к памятнику воинам-интернационалистам. Площадь Победы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18.02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День батареек. Исторический экскурс. Акция "Принеси батарейку - спаси ёжика"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21.02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Международный день родного языка. Акция "Читаем вместе". Белов. Рассказы.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21132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500000" y="180000"/>
            <a:ext cx="2638080" cy="20026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ФЕВРАЛ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272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Адрес:г.Вытегра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Комсомольская, д.9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Зырянцева Л.А.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7" name="object 44"/>
          <p:cNvSpPr/>
          <p:nvPr/>
        </p:nvSpPr>
        <p:spPr>
          <a:xfrm>
            <a:off x="3806640" y="7399800"/>
            <a:ext cx="329616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8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3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4"/>
          <p:cNvGraphicFramePr/>
          <p:nvPr/>
        </p:nvGraphicFramePr>
        <p:xfrm>
          <a:off x="393874" y="2106340"/>
          <a:ext cx="6978256" cy="4392488"/>
        </p:xfrm>
        <a:graphic>
          <a:graphicData uri="http://schemas.openxmlformats.org/drawingml/2006/table">
            <a:tbl>
              <a:tblPr/>
              <a:tblGrid>
                <a:gridCol w="1008112"/>
                <a:gridCol w="4774584"/>
                <a:gridCol w="1195560"/>
              </a:tblGrid>
              <a:tr h="7074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52483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26.02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00" b="0" strike="noStrike" spc="-1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28.02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День лыжника. Лыжная прогулка. Сбор возле здания речного вокзала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13:30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аждый </a:t>
                      </a: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вторник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cs typeface="Calibri" pitchFamily="34" charset="0"/>
                        </a:rPr>
                        <a:t>Скандинавская ходьба, площадь у речного вокзала (разминка, ходьба, заминка)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в</a:t>
                      </a:r>
                      <a:r>
                        <a:rPr lang="ru-RU" sz="12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торник </a:t>
                      </a: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Скандинавская ходьба, площадь у речного вокзала (разминка, ходьба, заминка)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18:00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21132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500000" y="180000"/>
            <a:ext cx="2638080" cy="20026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ФЕВРАЛ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272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Адрес:г.Вытегра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Комсомольская, д.9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Зырянцева Л.А.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7" name="object 44"/>
          <p:cNvSpPr/>
          <p:nvPr/>
        </p:nvSpPr>
        <p:spPr>
          <a:xfrm>
            <a:off x="3806640" y="7399800"/>
            <a:ext cx="329616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8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3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4"/>
          <p:cNvGraphicFramePr/>
          <p:nvPr/>
        </p:nvGraphicFramePr>
        <p:xfrm>
          <a:off x="393874" y="1962324"/>
          <a:ext cx="6834240" cy="2592288"/>
        </p:xfrm>
        <a:graphic>
          <a:graphicData uri="http://schemas.openxmlformats.org/drawingml/2006/table">
            <a:tbl>
              <a:tblPr/>
              <a:tblGrid>
                <a:gridCol w="1224136"/>
                <a:gridCol w="4414544"/>
                <a:gridCol w="1195560"/>
              </a:tblGrid>
              <a:tr h="7074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167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ежедневно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Настольные игры 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ежедневно</a:t>
                      </a:r>
                      <a:endParaRPr lang="ru-RU" sz="12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Тренировки по </a:t>
                      </a:r>
                      <a:r>
                        <a:rPr lang="ru-RU" sz="1800" b="0" strike="noStrike" spc="-1" dirty="0" err="1"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дартсу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301</Words>
  <Application>Microsoft Office PowerPoint</Application>
  <PresentationFormat>Произвольный</PresentationFormat>
  <Paragraphs>80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ФЕВРАЛЬ 2026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24</cp:revision>
  <dcterms:created xsi:type="dcterms:W3CDTF">2025-11-06T11:20:25Z</dcterms:created>
  <dcterms:modified xsi:type="dcterms:W3CDTF">2026-01-29T06:07:15Z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