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96851" y="8354859"/>
            <a:ext cx="5865821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 им. Бабушкина, ул. Бабушкина, д.57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(81745) 2-13-03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Манойлова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623596"/>
              </p:ext>
            </p:extLst>
          </p:nvPr>
        </p:nvGraphicFramePr>
        <p:xfrm>
          <a:off x="316983" y="1917700"/>
          <a:ext cx="6934200" cy="510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031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35082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01.06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Сказочная викторина «Там на неведомых дорожках…»  приуроченная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Дню защиты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детей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9242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03.06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Сохраним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память вместе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!»  </a:t>
                      </a: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(субботник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на аллее, высаженной сотрудниками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СФР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 70-летнему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юбилею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Победы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Дню эколога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))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135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04.06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Пушкинский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диктант</a:t>
                      </a: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(к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Дню Русского языка и дню рождения А.С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 Пушкина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</a:p>
                  </a:txBody>
                  <a:tcPr marL="68400" marR="684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/>
                </a:tc>
              </a:tr>
              <a:tr h="6897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10.06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Колесо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истории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познавательное мероприятие, посвящённое Дню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/>
                </a:tc>
              </a:tr>
              <a:tr h="6424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11.06</a:t>
                      </a:r>
                      <a:endParaRPr lang="ru-RU" sz="17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ФП "Здоровое долголетие"  Тема: «Как сохранить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здоровье 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/>
                </a:tc>
              </a:tr>
              <a:tr h="3731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Участие в акции «Российский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триколор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10:00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97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22.06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993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96851" y="8354859"/>
            <a:ext cx="5865821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 им. Бабушкина, ул. Бабушкина, д.57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(81745) 2-13-03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Манойлова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837301"/>
              </p:ext>
            </p:extLst>
          </p:nvPr>
        </p:nvGraphicFramePr>
        <p:xfrm>
          <a:off x="492906" y="1894176"/>
          <a:ext cx="6790065" cy="479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14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1085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750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098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22.06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Участие в митинге, посвященному Дню Памяти и Скорби. Возложение цветов к Обелиску Славы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14.00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24.06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«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Пуд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 соли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: от варницы до стола»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- экскурсия под открытым небом в музей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11.00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strike="noStrike" spc="-12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по необходимости</a:t>
                      </a:r>
                      <a:endParaRPr lang="ru-RU" sz="1200" b="1" strike="noStrike" spc="-12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–  руководитель клиентской службы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Манойлова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7540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strike="noStrike" spc="-12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по вторникам</a:t>
                      </a:r>
                      <a:endParaRPr lang="ru-RU" sz="1200" b="1" strike="noStrike" spc="-12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«Волшебная кисточка» кружок по изобразительному искусству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7841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strike="noStrike" spc="-12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по воскресеньям</a:t>
                      </a:r>
                      <a:endParaRPr lang="ru-RU" sz="1200" b="1" strike="noStrike" spc="-12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скандинавской ходьбе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290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37</cp:revision>
  <dcterms:created xsi:type="dcterms:W3CDTF">2025-11-06T11:20:25Z</dcterms:created>
  <dcterms:modified xsi:type="dcterms:W3CDTF">2026-05-22T06:39:02Z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