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Грязовец, ул. Карла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791568"/>
              </p:ext>
            </p:extLst>
          </p:nvPr>
        </p:nvGraphicFramePr>
        <p:xfrm>
          <a:off x="349250" y="1795780"/>
          <a:ext cx="6790065" cy="537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Встреча с иереем церкви святителя Игнатия Брянчанинова Николаем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Пименовым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655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22.06</a:t>
                      </a:r>
                      <a:endParaRPr lang="ru-RU" sz="1800" b="1" strike="noStrike" spc="-12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97536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Участие в мероприятия, посвященных Дню памяти и скорби в память о жертвах Великой Отечественной войны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24.06</a:t>
                      </a:r>
                      <a:endParaRPr lang="ru-RU" sz="18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Посиделки в мини-кафе «Душевный разговор», мастер-класс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11:00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</a:p>
                    <a:p>
                      <a:pPr marL="0" algn="ctr"/>
                      <a:endParaRPr lang="ru-RU" sz="1800" b="1" spc="-10" dirty="0">
                        <a:solidFill>
                          <a:srgbClr val="FF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Спуск на катамаранах по реке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Комела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 (</a:t>
                      </a:r>
                      <a:r>
                        <a:rPr lang="ru-RU" sz="1800" b="0" strike="noStrike" spc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 согласованию с городским туристическим движением «Горизонт-экстрим»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86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Грязовец, </a:t>
            </a:r>
            <a:r>
              <a:rPr lang="ru-RU" sz="130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. Карла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93132"/>
              </p:ext>
            </p:extLst>
          </p:nvPr>
        </p:nvGraphicFramePr>
        <p:xfrm>
          <a:off x="389050" y="1993900"/>
          <a:ext cx="6790065" cy="37324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5152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0635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игре в настольный теннис и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09:00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614071">
                <a:tc>
                  <a:txBody>
                    <a:bodyPr/>
                    <a:lstStyle/>
                    <a:p>
                      <a:pPr marL="0"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Разживина И.В.)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7192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 по игре в шашки, шахматы и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</TotalTime>
  <Words>249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36</cp:revision>
  <dcterms:created xsi:type="dcterms:W3CDTF">2025-11-06T11:20:25Z</dcterms:created>
  <dcterms:modified xsi:type="dcterms:W3CDTF">2026-05-22T06:36:33Z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