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46" autoAdjust="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br>
              <a:rPr lang="ru-RU" spc="-5" dirty="0" smtClean="0"/>
            </a:b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402757"/>
              </p:ext>
            </p:extLst>
          </p:nvPr>
        </p:nvGraphicFramePr>
        <p:xfrm>
          <a:off x="499694" y="1841500"/>
          <a:ext cx="6790065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226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01.06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«День внука» - участие с внуками в мероприятиях к Дню защиты детей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(ответственный – старший инспектор </a:t>
                      </a:r>
                      <a:r>
                        <a:rPr lang="ru-RU" sz="14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Кулешова Л.В.)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09.06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«Как это было» – мероприятие приуроченное к годовщине образования Центра общения старшего поколения (с. Сямжа)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13: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12.06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Участие в мероприятиях, посвященных Дню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22.06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День памяти и скорби – день начала Великой Отечественной войны (1941 год; 85 лет). Участие активистов Центра в акции памяти и минуте молчания.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Славянская,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023507"/>
              </p:ext>
            </p:extLst>
          </p:nvPr>
        </p:nvGraphicFramePr>
        <p:xfrm>
          <a:off x="351987" y="1917700"/>
          <a:ext cx="69342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06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613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4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  <a:endParaRPr lang="ru-RU" sz="14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Занятие клуба «Играй, гармонь»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(ответственный – старший инспектор </a:t>
                      </a:r>
                      <a:r>
                        <a:rPr lang="ru-RU" sz="14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 Кулешова Л.В.)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Тренировки по </a:t>
                      </a:r>
                      <a:r>
                        <a:rPr lang="ru-RU" sz="1800" b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дартсу</a:t>
                      </a:r>
                      <a:endParaRPr lang="ru-RU" sz="1800" b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alibri" pitchFamily="34" charset="0"/>
                          <a:cs typeface="Calibri" pitchFamily="34" charset="0"/>
                        </a:rPr>
                        <a:t>Суббота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itchFamily="34" charset="0"/>
                        </a:rPr>
                        <a:t>Прогулка по "Тропе здоровья" на территории зоны отдыха  "Парки в лесу"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78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280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51</cp:revision>
  <cp:lastPrinted>2025-12-04T05:37:43Z</cp:lastPrinted>
  <dcterms:created xsi:type="dcterms:W3CDTF">2025-11-06T11:20:25Z</dcterms:created>
  <dcterms:modified xsi:type="dcterms:W3CDTF">2026-05-22T06:36:55Z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