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3"/>
    <a:srgbClr val="D0D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74" y="36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CF36CE3-A8F3-4165-842B-973DA932C65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49892AB-C43F-4149-B46F-F456AF81C99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CDF5840-2DCE-4F37-AE71-EFD5D30C68D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2A7EBD0-80C8-417F-88B4-26BC090349A6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7999A49-4A40-4834-B1F8-0751E43DB22D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18F7FBF-F53B-4556-8B1C-5BA2EE5E5EA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2378477-44C8-425A-A113-D8528F6F5E7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152261A-09F5-4E10-988D-8027CC9F604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49BDAF-5082-4C90-8A60-FA150F7995A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7D2E9FB-3815-4CEA-87A1-158D307EBD5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FE86366-35FF-4968-A862-947357AB4F2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7F23D7F-20BC-4272-ABFF-5E946829E13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5BCAC1B-7FC5-4751-9801-2F97BC16B205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464000" y="316800"/>
            <a:ext cx="267156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349200" y="8441640"/>
            <a:ext cx="559548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с.Устье, ул.Колхозная, д.11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(81753) 2-10-22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Рыжкова Елена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3819240" y="7361640"/>
            <a:ext cx="329400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0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16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Вологодской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>
            <p:extLst>
              <p:ext uri="{D42A27DB-BD31-4B8C-83A1-F6EECF244321}">
                <p14:modId xmlns:p14="http://schemas.microsoft.com/office/powerpoint/2010/main" val="18387442"/>
              </p:ext>
            </p:extLst>
          </p:nvPr>
        </p:nvGraphicFramePr>
        <p:xfrm>
          <a:off x="512280" y="1890316"/>
          <a:ext cx="6789240" cy="4968240"/>
        </p:xfrm>
        <a:graphic>
          <a:graphicData uri="http://schemas.openxmlformats.org/drawingml/2006/table">
            <a:tbl>
              <a:tblPr/>
              <a:tblGrid>
                <a:gridCol w="889706"/>
                <a:gridCol w="4987294"/>
                <a:gridCol w="912240"/>
              </a:tblGrid>
              <a:tr h="5813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3011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03.06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«Говорим, пишем и думаем на русском языке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». </a:t>
                      </a:r>
                      <a:r>
                        <a:rPr lang="ru-RU" sz="1600" dirty="0" smtClean="0">
                          <a:latin typeface="Calibri" pitchFamily="34" charset="0"/>
                          <a:cs typeface="Calibri" pitchFamily="34" charset="0"/>
                        </a:rPr>
                        <a:t>(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Встреча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, посвященная Дню русского языка и Году единства народов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России)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Мастер-класс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«Урок каллиграфии». Выставка письменных принадлежностей.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02429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«Лето - прекрасная и вкусная пора. Чайный травяной  букет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».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(Встреча 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с   фармацевтом о  правилах сбора и  применении лекарственных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растений)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07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11.06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ФП "Здоровое долголетие"  Тема: «Как сохранить здоровье 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1197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17.06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места. Ветеранская планерка -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медсовет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».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(Встреча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ветеранов здравоохранения </a:t>
                      </a:r>
                      <a:r>
                        <a:rPr lang="ru-RU" sz="16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Усть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-Кубинского</a:t>
                      </a:r>
                      <a:r>
                        <a:rPr lang="ru-RU" sz="16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</a:rPr>
                        <a:t>муниципального округа,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посвященная Дню медицинского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работника)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81" name="object 35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2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83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4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85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8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464000" y="316800"/>
            <a:ext cx="267156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90" name="object 43"/>
          <p:cNvSpPr/>
          <p:nvPr/>
        </p:nvSpPr>
        <p:spPr>
          <a:xfrm>
            <a:off x="349200" y="8441640"/>
            <a:ext cx="559548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с.Устье, ул.Колхозная, д.11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(81753) 2-10-22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Рыжкова Елена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91" name="object 44"/>
          <p:cNvSpPr/>
          <p:nvPr/>
        </p:nvSpPr>
        <p:spPr>
          <a:xfrm>
            <a:off x="3819240" y="7361640"/>
            <a:ext cx="329400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0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16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92" name="object 45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Вологодской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93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94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5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96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97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98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9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0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101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2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3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104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6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107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8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1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12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3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4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6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117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8" name="Таблица 4"/>
          <p:cNvGraphicFramePr/>
          <p:nvPr>
            <p:extLst>
              <p:ext uri="{D42A27DB-BD31-4B8C-83A1-F6EECF244321}">
                <p14:modId xmlns:p14="http://schemas.microsoft.com/office/powerpoint/2010/main" val="716299055"/>
              </p:ext>
            </p:extLst>
          </p:nvPr>
        </p:nvGraphicFramePr>
        <p:xfrm>
          <a:off x="349200" y="1972428"/>
          <a:ext cx="6957000" cy="4642740"/>
        </p:xfrm>
        <a:graphic>
          <a:graphicData uri="http://schemas.openxmlformats.org/drawingml/2006/table">
            <a:tbl>
              <a:tblPr/>
              <a:tblGrid>
                <a:gridCol w="1218960"/>
                <a:gridCol w="4730040"/>
                <a:gridCol w="1008000"/>
              </a:tblGrid>
              <a:tr h="6124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0780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</a:rPr>
                        <a:t>22.06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9165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24.06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«В центре внимания-ветераны».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(Круглый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стол, посвященный первому году работы центра общения старшего поколения в селе Устье с участием посетителей мероприятий центра, руководителей ветеранских сообществ и представителей органов местного самоуправления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Усть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-Кубинского муниципального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округа)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smtClean="0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lang="ru-RU" sz="1800" b="1" strike="noStrike" spc="-26" smtClean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26.06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Экскурсионная  прогулка по селу Устью с интерактивными остановками и  пикником.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just"/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(По предварительной записи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120" name="object 35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21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122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3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124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7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464000" y="316800"/>
            <a:ext cx="267156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129" name="object 43"/>
          <p:cNvSpPr/>
          <p:nvPr/>
        </p:nvSpPr>
        <p:spPr>
          <a:xfrm>
            <a:off x="349200" y="8441640"/>
            <a:ext cx="559548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с.Устье, ул.Колхозная, д.11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(81753) 2-10-22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Рыжкова Елена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130" name="object 44"/>
          <p:cNvSpPr/>
          <p:nvPr/>
        </p:nvSpPr>
        <p:spPr>
          <a:xfrm>
            <a:off x="3819240" y="7361640"/>
            <a:ext cx="329400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0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16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31" name="object 45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Вологодской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132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133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4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35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136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37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8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9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140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1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42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143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4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5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146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7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8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50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51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2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3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55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156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7" name="Таблица 4"/>
          <p:cNvGraphicFramePr/>
          <p:nvPr>
            <p:extLst>
              <p:ext uri="{D42A27DB-BD31-4B8C-83A1-F6EECF244321}">
                <p14:modId xmlns:p14="http://schemas.microsoft.com/office/powerpoint/2010/main" val="2841574798"/>
              </p:ext>
            </p:extLst>
          </p:nvPr>
        </p:nvGraphicFramePr>
        <p:xfrm>
          <a:off x="349200" y="2070000"/>
          <a:ext cx="6957000" cy="4314384"/>
        </p:xfrm>
        <a:graphic>
          <a:graphicData uri="http://schemas.openxmlformats.org/drawingml/2006/table">
            <a:tbl>
              <a:tblPr/>
              <a:tblGrid>
                <a:gridCol w="1218960"/>
                <a:gridCol w="4730040"/>
                <a:gridCol w="100800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29.06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Презентация «Достопримечательности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Усть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-Кубинского   муниципального округа». Познавательная экскурсионная программа «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Заднесельские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 пенсионеры -  пенсионерам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».</a:t>
                      </a:r>
                      <a:r>
                        <a:rPr lang="ru-RU" sz="1800" b="0" strike="noStrike" spc="-1" baseline="0" dirty="0">
                          <a:solidFill>
                            <a:schemeClr val="tx1"/>
                          </a:solidFill>
                          <a:latin typeface="Arial"/>
                          <a:ea typeface="+mn-ea"/>
                        </a:rPr>
                        <a:t>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(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По предварительной записи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по необходимости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Индивидуальные консультации по вопросам применения пенсионного и социального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законодательства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в течение месяца</a:t>
                      </a:r>
                      <a:endParaRPr lang="ru-RU" sz="12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Работа книжного уголка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.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345</Words>
  <Application>Microsoft Office PowerPoint</Application>
  <PresentationFormat>Произвольный</PresentationFormat>
  <Paragraphs>73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ИЮНЬ 2026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95</cp:revision>
  <dcterms:created xsi:type="dcterms:W3CDTF">2025-11-06T11:20:25Z</dcterms:created>
  <dcterms:modified xsi:type="dcterms:W3CDTF">2026-05-22T07:10:03Z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3</vt:i4>
  </property>
</Properties>
</file>