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D1DA2-316F-473B-9C9F-1B18135747D2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03152-FFE1-40F6-A4B8-3058CB2404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562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03152-FFE1-40F6-A4B8-3058CB2404C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394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г.Устюжна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(81737) 2-32-95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Мушкатерова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Алевтиновна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Фирсова Елена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858180"/>
              </p:ext>
            </p:extLst>
          </p:nvPr>
        </p:nvGraphicFramePr>
        <p:xfrm>
          <a:off x="349250" y="1841500"/>
          <a:ext cx="6790065" cy="531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226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01.06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Интеллектуальный клуб по игре «Что? Где? Когда?»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11.06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Благотворительный спектакль «Не любо — не слушай» по сказкам С. </a:t>
                      </a:r>
                      <a:r>
                        <a:rPr lang="ru-RU" sz="18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Писахова</a:t>
                      </a: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Б. Шергина, посвящённый Году единства народов России и Дню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России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18:00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11.06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ФП "Здоровое долголетие"  Тема: «Как сохранить здоровье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22.06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Интеллектуальный клуб по игре «Что? Где? Когда?» 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22.06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  <a:endParaRPr lang="ru-RU" sz="14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Кружок по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нейрогимнастике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г.Устюжна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(81737) 2-32-95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Мушкатерова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Алевтиновна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Фирсова Елена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262019"/>
              </p:ext>
            </p:extLst>
          </p:nvPr>
        </p:nvGraphicFramePr>
        <p:xfrm>
          <a:off x="349250" y="1841500"/>
          <a:ext cx="6790065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еженедельно </a:t>
                      </a:r>
                      <a:endParaRPr lang="ru-RU" sz="12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Клуб «История рода» 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  <a:endParaRPr lang="ru-RU" sz="12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«Кружевное чудо»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понедельник,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Группа здоровья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Швейбат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вторник,</a:t>
                      </a:r>
                    </a:p>
                    <a:p>
                      <a:pPr algn="ctr"/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 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Оздоровительная физкультура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понедельник,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танцепластике</a:t>
                      </a:r>
                      <a:endParaRPr lang="ru-RU" sz="1800" b="0" u="none" strike="noStrike" dirty="0" smtClean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</a:t>
                      </a:r>
                      <a:r>
                        <a:rPr lang="ru-RU" sz="1800" b="0" u="none" strike="noStrike" dirty="0" err="1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танцепластике</a:t>
                      </a:r>
                      <a:endParaRPr lang="ru-RU" sz="1800" b="0" u="none" strike="noStrike" dirty="0" smtClean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u="none" strike="noStrike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Театральная</a:t>
                      </a:r>
                      <a:r>
                        <a:rPr lang="ru-RU" sz="1800" b="0" u="none" strike="noStrike" baseline="0" dirty="0" smtClean="0">
                          <a:solidFill>
                            <a:schemeClr val="tx1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студия</a:t>
                      </a:r>
                      <a:endParaRPr lang="ru-RU" sz="1800" b="0" u="none" strike="noStrike" dirty="0">
                        <a:solidFill>
                          <a:schemeClr val="tx1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904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287</Words>
  <Application>Microsoft Office PowerPoint</Application>
  <PresentationFormat>Произвольный</PresentationFormat>
  <Paragraphs>78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46</cp:revision>
  <dcterms:created xsi:type="dcterms:W3CDTF">2025-11-06T11:20:25Z</dcterms:created>
  <dcterms:modified xsi:type="dcterms:W3CDTF">2026-05-22T06:34:45Z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