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с.Липин Бор, ул.Смирнова, д.8А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(81758) 2-13-95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Литомина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Анастасия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Отделение Фонда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 smtClean="0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 smtClean="0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 dirty="0" smtClean="0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spc="-12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spc="-12" dirty="0" smtClean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r>
              <a:rPr lang="ru-RU" sz="800" b="0" strike="noStrike" spc="488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855559"/>
              </p:ext>
            </p:extLst>
          </p:nvPr>
        </p:nvGraphicFramePr>
        <p:xfrm>
          <a:off x="349250" y="2298700"/>
          <a:ext cx="6956441" cy="4377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1804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550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9200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посвященное Дню России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6920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7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10688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28507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105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28</cp:revision>
  <dcterms:created xsi:type="dcterms:W3CDTF">2025-11-06T11:20:25Z</dcterms:created>
  <dcterms:modified xsi:type="dcterms:W3CDTF">2026-05-22T06:35:45Z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