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86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err="1" smtClean="0">
                <a:solidFill>
                  <a:srgbClr val="FFFFFF"/>
                </a:solidFill>
                <a:latin typeface="Calibri"/>
                <a:cs typeface="Calibri"/>
              </a:rPr>
              <a:t>г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. Великий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Устюг, ул.2-я Пролетарская, д.34А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(81738) 2-46-30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Абрамова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548048"/>
              </p:ext>
            </p:extLst>
          </p:nvPr>
        </p:nvGraphicFramePr>
        <p:xfrm>
          <a:off x="389050" y="2129807"/>
          <a:ext cx="6790065" cy="486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0772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02.06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Праздник, посвященный Дню защиты детей, с приглашением детей из детского дома </a:t>
                      </a:r>
                      <a:endParaRPr lang="ru-RU" sz="1800" b="0" strike="noStrike" spc="-1" dirty="0" smtClean="0">
                        <a:solidFill>
                          <a:schemeClr val="tx1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11.06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ФП "Здоровое долголетие"  Тема: «Как сохранить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здоровье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летом?»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 smtClean="0">
                        <a:latin typeface="Times New Roman"/>
                      </a:endParaRPr>
                    </a:p>
                  </a:txBody>
                  <a:tcPr/>
                </a:tc>
              </a:tr>
              <a:tr h="42672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17.06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Посещение музеев,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экскурсий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19.06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Турпоход по маршруту г. Великий Устюг - д.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Юдино</a:t>
                      </a:r>
                      <a:endParaRPr lang="ru-RU" sz="18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strike="noStrike" spc="-1" dirty="0" smtClean="0">
                        <a:latin typeface="Times New Roman"/>
                      </a:endParaRPr>
                    </a:p>
                  </a:txBody>
                  <a:tcPr/>
                </a:tc>
              </a:tr>
              <a:tr h="79248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22.06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Трансляция проекта Знание. Лекторий.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«Память пылающих лет: Путь к Победе»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26.06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рукоделия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Великий Устюг, ул.2-я Пролетарская, д.34А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(81738) 2-46-30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Абрамова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897419"/>
              </p:ext>
            </p:extLst>
          </p:nvPr>
        </p:nvGraphicFramePr>
        <p:xfrm>
          <a:off x="349250" y="2077881"/>
          <a:ext cx="6790065" cy="4014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4958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226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</a:t>
                      </a:r>
                      <a:r>
                        <a:rPr lang="ru-RU" sz="1200" b="1" spc="-1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понедельникам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 средам</a:t>
                      </a:r>
                      <a:endParaRPr lang="ru-RU" sz="12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Танцевальный кружок / Гимнастика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61705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Каждый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вторник</a:t>
                      </a:r>
                      <a:endParaRPr lang="ru-RU" sz="12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Школа когнитивных практик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</a:tr>
              <a:tr h="1493198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в течение месяца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законодательства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(ответственный 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руководитель 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клиентской службы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Абрамова Е.В.)</a:t>
                      </a:r>
                      <a:endParaRPr lang="ru-RU" sz="16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624518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в течение месяца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Работа книжного уголка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Words>228</Words>
  <Application>Microsoft Office PowerPoint</Application>
  <PresentationFormat>Произвольный</PresentationFormat>
  <Paragraphs>60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ИЮНЬ 2026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40</cp:revision>
  <dcterms:created xsi:type="dcterms:W3CDTF">2025-11-06T11:20:25Z</dcterms:created>
  <dcterms:modified xsi:type="dcterms:W3CDTF">2026-05-22T06:36:04Z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