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-7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3830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211320" y="7000200"/>
            <a:ext cx="7342920" cy="35809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4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6640" cy="1583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    МЕРОПРИЯТИЯ</a:t>
            </a:r>
            <a:r>
              <a:rPr dirty="0"/>
              <a:t/>
            </a:r>
            <a:br>
              <a:rPr dirty="0"/>
            </a:b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Calibri"/>
              </a:rPr>
              <a:t>    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112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: г. Вытегра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ул. Комсомольская, д.9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Ф</a:t>
            </a: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иминский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Виталий Васильевич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06640" y="7399800"/>
            <a:ext cx="32947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1"/>
            <a:ext cx="889200" cy="7900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5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>
            <p:extLst>
              <p:ext uri="{D42A27DB-BD31-4B8C-83A1-F6EECF244321}">
                <p14:modId xmlns:p14="http://schemas.microsoft.com/office/powerpoint/2010/main" val="1229188686"/>
              </p:ext>
            </p:extLst>
          </p:nvPr>
        </p:nvGraphicFramePr>
        <p:xfrm>
          <a:off x="492911" y="1890316"/>
          <a:ext cx="6833880" cy="5273186"/>
        </p:xfrm>
        <a:graphic>
          <a:graphicData uri="http://schemas.openxmlformats.org/drawingml/2006/table">
            <a:tbl>
              <a:tblPr/>
              <a:tblGrid>
                <a:gridCol w="894600"/>
                <a:gridCol w="4793760"/>
                <a:gridCol w="1145520"/>
              </a:tblGrid>
              <a:tr h="490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72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03.06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7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Всемирный день </a:t>
                      </a:r>
                      <a:r>
                        <a:rPr lang="ru-RU" sz="17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бега.</a:t>
                      </a:r>
                      <a:r>
                        <a:rPr lang="ru-RU" sz="17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 </a:t>
                      </a:r>
                      <a:r>
                        <a:rPr lang="ru-RU" sz="17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Совместное соревнование по бегу </a:t>
                      </a:r>
                      <a:r>
                        <a:rPr lang="ru-RU" sz="17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среди участников </a:t>
                      </a:r>
                      <a:r>
                        <a:rPr lang="ru-RU" sz="17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ЦОСПа</a:t>
                      </a:r>
                      <a:r>
                        <a:rPr lang="ru-RU" sz="17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 и ЦАД "Забота</a:t>
                      </a:r>
                      <a:r>
                        <a:rPr lang="ru-RU" sz="17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". 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(Дистанция 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800 метров. Стадион "Вытегра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.)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002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7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здоровье </a:t>
                      </a:r>
                      <a:r>
                        <a:rPr lang="ru-RU" sz="17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летом?»</a:t>
                      </a:r>
                      <a:endParaRPr lang="ru-RU" sz="17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337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7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Участие </a:t>
                      </a:r>
                      <a:r>
                        <a:rPr lang="ru-RU" sz="17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 совместной акции с Центром активного долголетия "Забота", посвященное Дню России. </a:t>
                      </a:r>
                      <a:endParaRPr lang="ru-RU" sz="17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5337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22.06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7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7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7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16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7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/>
                          <a:ea typeface="DejaVu Sans"/>
                        </a:rPr>
                        <a:t>Участие </a:t>
                      </a:r>
                      <a:r>
                        <a:rPr lang="ru-RU" sz="1700" b="0" u="none" strike="noStrike" dirty="0">
                          <a:solidFill>
                            <a:srgbClr val="231F20"/>
                          </a:solidFill>
                          <a:uFillTx/>
                          <a:latin typeface="Calibri"/>
                          <a:ea typeface="DejaVu Sans"/>
                        </a:rPr>
                        <a:t>в ежегодной акции "Свеча памяти". Площадь Победы. </a:t>
                      </a:r>
                      <a:endParaRPr lang="ru-RU" sz="17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04:00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763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7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Открытие </a:t>
                      </a:r>
                      <a:r>
                        <a:rPr lang="ru-RU" sz="17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выставки к </a:t>
                      </a:r>
                      <a:r>
                        <a:rPr lang="ru-RU" sz="17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Дню народных художественных </a:t>
                      </a:r>
                      <a:r>
                        <a:rPr lang="ru-RU" sz="17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промыслов. 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(Праздник 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приурочен к сохранению уникальных ремесел России: резьбы по дереву, росписи, керамики, работы по металлу и другим техникам, передаваемым из поколения в 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поколение).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8" name="object 35"/>
          <p:cNvSpPr/>
          <p:nvPr/>
        </p:nvSpPr>
        <p:spPr>
          <a:xfrm>
            <a:off x="211320" y="7000200"/>
            <a:ext cx="7342920" cy="35809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9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80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2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6640" cy="1421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    МЕРОПРИЯТИЯ</a:t>
            </a:r>
            <a:r>
              <a:rPr dirty="0"/>
              <a:t/>
            </a:r>
            <a:br>
              <a:rPr dirty="0"/>
            </a:br>
            <a:r>
              <a:rPr lang="ru-RU" sz="1800" b="0" strike="noStrike" spc="-1" dirty="0">
                <a:latin typeface="Calibri"/>
              </a:rPr>
              <a:t>         </a:t>
            </a:r>
            <a:r>
              <a:rPr lang="ru-RU" sz="1800" b="0" strike="noStrike" spc="-1" dirty="0" smtClean="0">
                <a:latin typeface="Calibri"/>
              </a:rPr>
              <a:t>    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87" name="object 43"/>
          <p:cNvSpPr/>
          <p:nvPr/>
        </p:nvSpPr>
        <p:spPr>
          <a:xfrm>
            <a:off x="628920" y="8441640"/>
            <a:ext cx="5111280" cy="22050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 Вытегра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ул. Комсомольская, д.9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 err="1">
                <a:solidFill>
                  <a:srgbClr val="FFFFFF"/>
                </a:solidFill>
                <a:latin typeface="Calibri"/>
              </a:rPr>
              <a:t>Фиминский</a:t>
            </a:r>
            <a:r>
              <a:rPr lang="ru-RU" sz="1300" spc="-1" dirty="0">
                <a:solidFill>
                  <a:srgbClr val="FFFFFF"/>
                </a:solidFill>
                <a:latin typeface="Calibri"/>
              </a:rPr>
              <a:t> Виталий Васильевич</a:t>
            </a:r>
            <a:endParaRPr lang="ru-RU" sz="1300" spc="-1" dirty="0"/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strike="noStrike" spc="-1" dirty="0">
              <a:latin typeface="Arial"/>
            </a:endParaRPr>
          </a:p>
        </p:txBody>
      </p:sp>
      <p:sp>
        <p:nvSpPr>
          <p:cNvPr id="88" name="object 44"/>
          <p:cNvSpPr/>
          <p:nvPr/>
        </p:nvSpPr>
        <p:spPr>
          <a:xfrm>
            <a:off x="3806640" y="7399800"/>
            <a:ext cx="32947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4760" cy="649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35" dirty="0" smtClean="0">
                <a:solidFill>
                  <a:srgbClr val="FFFFFF"/>
                </a:solidFill>
                <a:latin typeface="Calibri"/>
              </a:rPr>
              <a:t>Вологодской области</a:t>
            </a:r>
            <a:endParaRPr lang="ru-RU" sz="800" b="0" strike="noStrike" spc="-1" dirty="0"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91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5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8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101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4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9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>
            <p:extLst>
              <p:ext uri="{D42A27DB-BD31-4B8C-83A1-F6EECF244321}">
                <p14:modId xmlns:p14="http://schemas.microsoft.com/office/powerpoint/2010/main" val="2139034109"/>
              </p:ext>
            </p:extLst>
          </p:nvPr>
        </p:nvGraphicFramePr>
        <p:xfrm>
          <a:off x="459000" y="2034331"/>
          <a:ext cx="6847642" cy="5105673"/>
        </p:xfrm>
        <a:graphic>
          <a:graphicData uri="http://schemas.openxmlformats.org/drawingml/2006/table">
            <a:tbl>
              <a:tblPr/>
              <a:tblGrid>
                <a:gridCol w="1231018"/>
                <a:gridCol w="4608512"/>
                <a:gridCol w="1008112"/>
              </a:tblGrid>
              <a:tr h="366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0161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29.06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Международный 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день </a:t>
                      </a:r>
                      <a:r>
                        <a:rPr lang="ru-RU" sz="18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дартса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! Турнир по </a:t>
                      </a:r>
                      <a:r>
                        <a:rPr lang="ru-RU" sz="18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дартсу</a:t>
                      </a: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. Спортивная дисциплина "По секторам 10, 11, ...., 20"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</a:rPr>
                        <a:t>10:00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337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ежедневно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Настольные игры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743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ежедневно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Тренировки по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дартсу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по необходимости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634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каждый вторник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Скандинавская ходьба, площадь у речного вокзала (разминка, ходьба, заминка)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417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вторник четверг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Скандинавская ходьба, площадь у речного вокзала (разминка, ходьба, заминка)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18:00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296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    МЕРОПРИЯТИЯ               НА ИЮНЬ 2026</vt:lpstr>
      <vt:lpstr>    МЕРОПРИЯТИЯ              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47</cp:revision>
  <dcterms:created xsi:type="dcterms:W3CDTF">2025-11-06T11:20:25Z</dcterms:created>
  <dcterms:modified xsi:type="dcterms:W3CDTF">2026-05-22T06:36:24Z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