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70154507"/>
              </p:ext>
            </p:extLst>
          </p:nvPr>
        </p:nvGraphicFramePr>
        <p:xfrm>
          <a:off x="349250" y="1793386"/>
          <a:ext cx="6790065" cy="5227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85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73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02.03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Экскурсия в музей. Открытие передвижной выставки Кузнецова А. «Любовь к жизни»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04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«Творчество Фаины Раневской.» - литературная гостиная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10:30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68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06.03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«Прекрасным дамам посвящается...» - развлекательная программа.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12:00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49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06.03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во всероссийской акции «Добро в движении»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358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 здравом уме и твердой памяти: практики для активного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долголетия»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14060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u="none" strike="noStrike" dirty="0" smtClean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ВКС, ответственный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Лаврентьева В.В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5993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с.им.Бабушкина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ул.Бабушкина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23224372"/>
              </p:ext>
            </p:extLst>
          </p:nvPr>
        </p:nvGraphicFramePr>
        <p:xfrm>
          <a:off x="425450" y="2298700"/>
          <a:ext cx="6790065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098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35081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(ответственный –  руководитель клиентской службы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Манойлова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098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вторникам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«Волшебная кисточка» кружок по изобразительному искусству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понедельникам и пятницам </a:t>
                      </a:r>
                      <a:endParaRPr lang="ru-RU" sz="15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настольным играм (шашки, шахматы, русское лото, домино)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784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воскресеньям</a:t>
                      </a:r>
                      <a:endParaRPr lang="ru-RU" sz="15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скандинавской ходьбе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244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28</cp:revision>
  <dcterms:created xsi:type="dcterms:W3CDTF">2025-11-06T11:20:25Z</dcterms:created>
  <dcterms:modified xsi:type="dcterms:W3CDTF">2026-02-26T06:58:03Z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