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5978" y="8345204"/>
            <a:ext cx="5751472" cy="206293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г.Белозерск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ул.Дзержинского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д.24/64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(81756) 2-14-59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Пузакова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1558105"/>
              </p:ext>
            </p:extLst>
          </p:nvPr>
        </p:nvGraphicFramePr>
        <p:xfrm>
          <a:off x="349250" y="1917700"/>
          <a:ext cx="70104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19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01-31.03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Кружок  "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Досуговый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 момент"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06.03</a:t>
                      </a:r>
                      <a:endParaRPr lang="ru-RU" sz="1800" b="1" spc="-1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Мероприятие, посвященное 8 марта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904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12.03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Трансляция проекта Знание. Лекторий.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+mn-lt"/>
                          <a:cs typeface="Calibri" pitchFamily="34" charset="0"/>
                        </a:rPr>
                        <a:t>«В здравом уме и твердой памяти: практики для активного долголетия»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+mn-lt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strike="noStrike" spc="-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32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Прием управляющего </a:t>
                      </a:r>
                    </a:p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отделением Королевой Г.В., вопросы пенсионного законодательства </a:t>
                      </a:r>
                    </a:p>
                    <a:p>
                      <a:pPr algn="just"/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(ВКС, ответственный – начальник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 Лаврентьева В.В.)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sz="1800" b="1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Урок пенсионной грамотности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125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26</cp:revision>
  <dcterms:created xsi:type="dcterms:W3CDTF">2025-11-06T11:20:25Z</dcterms:created>
  <dcterms:modified xsi:type="dcterms:W3CDTF">2026-02-25T13:53:50Z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