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8" r:id="rId2"/>
    <p:sldId id="257" r:id="rId3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2868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464050" y="316976"/>
            <a:ext cx="26752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МАРТ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169420" y="8347651"/>
            <a:ext cx="5926448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г.Грязовец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ул.Карла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Маркса, д.50</a:t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(81755) 2-18-71</a:t>
            </a:r>
            <a:endParaRPr lang="ru-RU"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Разживина Ирина Валериевна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784083" y="7152970"/>
            <a:ext cx="3297554" cy="113851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8:0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17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пятница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8:00</a:t>
            </a:r>
            <a:r>
              <a:rPr lang="ru-RU"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16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:00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   </a:t>
            </a: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Вологодской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447675128"/>
              </p:ext>
            </p:extLst>
          </p:nvPr>
        </p:nvGraphicFramePr>
        <p:xfrm>
          <a:off x="501650" y="1765300"/>
          <a:ext cx="6790065" cy="5262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8725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0750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19761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03.03</a:t>
                      </a:r>
                      <a:endParaRPr lang="ru-RU" sz="18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Мероприятие, посвященное празднованию Международного женского дня 8 марта «Праздник пирога»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10:</a:t>
                      </a:r>
                      <a:r>
                        <a:rPr lang="ru-RU" sz="1800" b="1" spc="-25" dirty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00</a:t>
                      </a:r>
                      <a:endParaRPr lang="ru-RU" sz="18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Calibri" pitchFamily="34" charset="0"/>
                          <a:cs typeface="Calibri" pitchFamily="34" charset="0"/>
                        </a:rPr>
                        <a:t>06.03</a:t>
                      </a:r>
                      <a:endParaRPr lang="ru-RU" sz="18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Мастер-класс по </a:t>
                      </a:r>
                      <a:r>
                        <a:rPr lang="ru-RU" sz="18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декупажу</a:t>
                      </a:r>
                      <a:endParaRPr lang="ru-RU" sz="18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Calibri" pitchFamily="34" charset="0"/>
                          <a:cs typeface="Calibri" pitchFamily="34" charset="0"/>
                        </a:rPr>
                        <a:t>10:00</a:t>
                      </a:r>
                      <a:endParaRPr lang="ru-RU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Calibri" pitchFamily="34" charset="0"/>
                          <a:cs typeface="Calibri" pitchFamily="34" charset="0"/>
                        </a:rPr>
                        <a:t>10.03</a:t>
                      </a:r>
                      <a:endParaRPr lang="ru-RU" sz="18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Кружок «Рукодельница»</a:t>
                      </a:r>
                      <a:endParaRPr lang="ru-RU" dirty="0" smtClean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latin typeface="Calibri" pitchFamily="34" charset="0"/>
                          <a:cs typeface="Calibri" pitchFamily="34" charset="0"/>
                        </a:rPr>
                        <a:t>12:00</a:t>
                      </a:r>
                    </a:p>
                    <a:p>
                      <a:pPr algn="ctr"/>
                      <a:endParaRPr lang="ru-RU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12.03</a:t>
                      </a:r>
                      <a:endParaRPr lang="ru-RU" sz="1800" b="1" strike="noStrike" spc="-1" dirty="0">
                        <a:solidFill>
                          <a:schemeClr val="tx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Трансляция проекта Знание. Лекторий. </a:t>
                      </a:r>
                      <a:r>
                        <a:rPr lang="ru-RU" sz="1800" b="0" u="none" strike="noStrike" dirty="0" smtClean="0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cs typeface="Calibri" pitchFamily="34" charset="0"/>
                        </a:rPr>
                        <a:t>«В здравом уме и твердой памяти: практики для активного долголетия»</a:t>
                      </a:r>
                      <a:endParaRPr lang="ru-RU" sz="1800" b="0" u="none" strike="noStrike" dirty="0">
                        <a:solidFill>
                          <a:srgbClr val="000000"/>
                        </a:solidFill>
                        <a:uFillTx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trike="noStrike" spc="-1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10:00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12.03</a:t>
                      </a:r>
                      <a:endParaRPr lang="ru-RU" sz="1800" b="1" strike="noStrike" spc="-1" dirty="0">
                        <a:solidFill>
                          <a:schemeClr val="tx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Встреча с иереем церкви святителя Игнатия Брянчанинова Николаем Пименовым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trike="noStrike" spc="-1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12:00</a:t>
                      </a:r>
                      <a:endParaRPr lang="ru-RU" sz="1800" b="1" strike="noStrike" spc="-1" dirty="0" smtClean="0">
                        <a:solidFill>
                          <a:schemeClr val="tx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algn="ctr"/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19.03</a:t>
                      </a:r>
                      <a:endParaRPr lang="ru-RU" sz="1800" b="1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Кружок «Рукодельница»</a:t>
                      </a:r>
                      <a:endParaRPr lang="ru-RU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Calibri" pitchFamily="34" charset="0"/>
                          <a:cs typeface="Calibri" pitchFamily="34" charset="0"/>
                        </a:rPr>
                        <a:t>12:00</a:t>
                      </a:r>
                      <a:endParaRPr lang="ru-RU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589280">
                <a:tc>
                  <a:txBody>
                    <a:bodyPr/>
                    <a:lstStyle/>
                    <a:p>
                      <a:pPr marL="0" algn="ctr"/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25.03</a:t>
                      </a:r>
                      <a:endParaRPr lang="ru-RU" sz="1800" b="1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Посиделки в мини-кафе «Душевный разговор», мастер-класс</a:t>
                      </a:r>
                      <a:endParaRPr lang="ru-RU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Calibri" pitchFamily="34" charset="0"/>
                          <a:cs typeface="Calibri" pitchFamily="34" charset="0"/>
                        </a:rPr>
                        <a:t>14:00</a:t>
                      </a:r>
                      <a:endParaRPr lang="ru-RU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1348689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464050" y="316976"/>
            <a:ext cx="26752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МАРТ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169420" y="8347651"/>
            <a:ext cx="5926448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г.Грязовец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ул.Карла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Маркса, д.50</a:t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(81755) 2-18-71</a:t>
            </a:r>
            <a:endParaRPr lang="ru-RU"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Разживина Ирина Валериевна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784083" y="7152970"/>
            <a:ext cx="3297554" cy="113851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8:0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17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пятница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8:00</a:t>
            </a:r>
            <a:r>
              <a:rPr lang="ru-RU"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16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:00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   </a:t>
            </a: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Вологодской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689068652"/>
              </p:ext>
            </p:extLst>
          </p:nvPr>
        </p:nvGraphicFramePr>
        <p:xfrm>
          <a:off x="349250" y="1841501"/>
          <a:ext cx="6790065" cy="521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34340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09599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723739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26.03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Прием управляющего отделением Королевой Г.В., вопросы пенсионного законодательства </a:t>
                      </a:r>
                      <a:r>
                        <a:rPr lang="ru-RU" sz="16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(ВКС, ответственный - начальник </a:t>
                      </a:r>
                      <a:r>
                        <a:rPr lang="ru-RU" sz="16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УдиОР</a:t>
                      </a:r>
                      <a:r>
                        <a:rPr lang="ru-RU" sz="16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Лаврентьева В.В.)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/>
                      <a:r>
                        <a:rPr lang="ru-RU" b="1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15:00</a:t>
                      </a:r>
                      <a:endParaRPr lang="ru-RU" b="1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</a:tr>
              <a:tr h="640079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spc="-1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каждый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spc="-1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вторник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Тренировки по игре в настольный теннис и </a:t>
                      </a:r>
                      <a:r>
                        <a:rPr lang="ru-RU" sz="1800" dirty="0" err="1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дартс</a:t>
                      </a:r>
                      <a:endParaRPr lang="ru-RU" sz="1800" dirty="0" smtClean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/>
                      <a:r>
                        <a:rPr lang="ru-RU" b="1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09:00</a:t>
                      </a:r>
                      <a:endParaRPr lang="ru-RU" b="1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1447800">
                <a:tc>
                  <a:txBody>
                    <a:bodyPr/>
                    <a:lstStyle/>
                    <a:p>
                      <a:pPr marL="0"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по необходимости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Индивидуальные консультации по вопросам применения пенсионного и социального законодательства </a:t>
                      </a: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(ответственный –  руководитель клиентской службы Разживина И.В.)</a:t>
                      </a:r>
                      <a:endParaRPr lang="ru-RU" sz="160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609599"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Calibri" pitchFamily="34" charset="0"/>
                          <a:cs typeface="Calibri" pitchFamily="34" charset="0"/>
                        </a:rPr>
                        <a:t>в течение месяца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Занятия  по игре в шашки, шахматы и </a:t>
                      </a:r>
                      <a:r>
                        <a:rPr lang="ru-RU" sz="1800" dirty="0" err="1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дартс</a:t>
                      </a:r>
                      <a:endParaRPr lang="ru-RU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Calibri" pitchFamily="34" charset="0"/>
                          <a:cs typeface="Calibri" pitchFamily="34" charset="0"/>
                        </a:rPr>
                        <a:t>в течение месяца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Встречи в  Клубе любителей спортивных настольных игр «Твой ход!»</a:t>
                      </a:r>
                      <a:endParaRPr lang="ru-RU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216</TotalTime>
  <Words>260</Words>
  <Application>Microsoft Office PowerPoint</Application>
  <PresentationFormat>Произвольный</PresentationFormat>
  <Paragraphs>65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МАРТ 2026</vt:lpstr>
      <vt:lpstr>МЕРОПРИЯТИЯ НА МАРТ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045MoninaOA</cp:lastModifiedBy>
  <cp:revision>28</cp:revision>
  <dcterms:created xsi:type="dcterms:W3CDTF">2025-11-06T11:20:25Z</dcterms:created>
  <dcterms:modified xsi:type="dcterms:W3CDTF">2026-02-25T10:36:40Z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