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E9EC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43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151920" y="697284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0338" y="316800"/>
            <a:ext cx="2565582" cy="1645524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056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162250, г.Харовск, ул. Ленинградская,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88173222577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Майская Наталья Рудольфовна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0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Ленинградской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284400" y="1812888"/>
          <a:ext cx="6950234" cy="4973972"/>
        </p:xfrm>
        <a:graphic>
          <a:graphicData uri="http://schemas.openxmlformats.org/drawingml/2006/table">
            <a:tbl>
              <a:tblPr/>
              <a:tblGrid>
                <a:gridCol w="901562"/>
                <a:gridCol w="4896544"/>
                <a:gridCol w="1152128"/>
              </a:tblGrid>
              <a:tr h="656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565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06.03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Праздничный вечер, посвященный Международному женскому дню  8-е Марта «День, когда цветет весна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</a:t>
                      </a:r>
                      <a:endParaRPr lang="ru-RU" sz="1800" b="0" u="none" strike="noStrike" dirty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15: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7054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Встреча с врачом-эпидемиологом </a:t>
                      </a:r>
                      <a:r>
                        <a:rPr lang="ru-RU" sz="1800" b="0" u="none" strike="noStrike" dirty="0" err="1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Папуковой</a:t>
                      </a:r>
                      <a:r>
                        <a:rPr lang="ru-RU" sz="1800" b="0" u="none" strike="noStrike" baseline="0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А.Н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  </a:t>
                      </a:r>
                      <a:r>
                        <a:rPr lang="ru-RU" sz="1800" b="0" u="none" strike="noStrike" dirty="0" err="1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Арт-терапия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для старшего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поколения</a:t>
                      </a:r>
                      <a:endParaRPr lang="ru-RU" sz="1800" b="0" u="none" strike="noStrike" dirty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2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12.03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«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 здравом уме и твердой памяти: практики для активного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долголетия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</a:t>
                      </a:r>
                      <a:endParaRPr lang="ru-RU" sz="1800" b="0" u="none" strike="noStrike" dirty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10:00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2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21.03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Литературный вечер встречи с  поэтами </a:t>
                      </a:r>
                      <a:r>
                        <a:rPr lang="ru-RU" sz="1800" b="0" u="none" strike="noStrike" dirty="0" err="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Харовского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округа «Щедра талантами родная сторона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</a:t>
                      </a:r>
                      <a:endParaRPr lang="ru-RU" sz="1600" b="0" u="none" strike="noStrike" dirty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7634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26.03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(ВКС, ответственный - начальник </a:t>
                      </a:r>
                      <a:r>
                        <a:rPr lang="ru-RU" sz="1500" b="0" u="none" strike="noStrike" dirty="0" err="1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УдиОР</a:t>
                      </a: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 Лаврентьева В.В.)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15:00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74" name="Прямоугольник 73"/>
          <p:cNvSpPr/>
          <p:nvPr/>
        </p:nvSpPr>
        <p:spPr>
          <a:xfrm>
            <a:off x="3274194" y="7074892"/>
            <a:ext cx="3960439" cy="911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17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151920" y="697284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 idx="4294967295"/>
          </p:nvPr>
        </p:nvSpPr>
        <p:spPr>
          <a:xfrm>
            <a:off x="4498330" y="316800"/>
            <a:ext cx="263759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056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162250, г.Харовск, ул. Ленинградская,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88173222577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Майская Наталья Рудольфовна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0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Ленинградской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321866" y="1890316"/>
          <a:ext cx="7022242" cy="3639480"/>
        </p:xfrm>
        <a:graphic>
          <a:graphicData uri="http://schemas.openxmlformats.org/drawingml/2006/table">
            <a:tbl>
              <a:tblPr/>
              <a:tblGrid>
                <a:gridCol w="1333610"/>
                <a:gridCol w="4355022"/>
                <a:gridCol w="1333610"/>
              </a:tblGrid>
              <a:tr h="656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06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о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необходимости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(ответственный - руководитель клиентской службы Майская Н.Р.)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5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аждый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вторник 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Кружок «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Декупаж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»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65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аждую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среду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Клуб «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Хозяюшка»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12:0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аждый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Клуб любителей игры в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шашки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11:3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48" name="Прямоугольник 47"/>
          <p:cNvSpPr/>
          <p:nvPr/>
        </p:nvSpPr>
        <p:spPr>
          <a:xfrm>
            <a:off x="3706242" y="7290916"/>
            <a:ext cx="3761333" cy="926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17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235</Words>
  <Application>Microsoft Office PowerPoint</Application>
  <PresentationFormat>Произвольный</PresentationFormat>
  <Paragraphs>54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33</cp:revision>
  <dcterms:created xsi:type="dcterms:W3CDTF">2025-11-06T11:20:25Z</dcterms:created>
  <dcterms:modified xsi:type="dcterms:W3CDTF">2026-02-25T04:26:55Z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